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5"/>
  </p:sldMasterIdLst>
  <p:notesMasterIdLst>
    <p:notesMasterId r:id="rId25"/>
  </p:notesMasterIdLst>
  <p:handoutMasterIdLst>
    <p:handoutMasterId r:id="rId26"/>
  </p:handoutMasterIdLst>
  <p:sldIdLst>
    <p:sldId id="256" r:id="rId6"/>
    <p:sldId id="345" r:id="rId7"/>
    <p:sldId id="347" r:id="rId8"/>
    <p:sldId id="286" r:id="rId9"/>
    <p:sldId id="328" r:id="rId10"/>
    <p:sldId id="315" r:id="rId11"/>
    <p:sldId id="340" r:id="rId12"/>
    <p:sldId id="348" r:id="rId13"/>
    <p:sldId id="356" r:id="rId14"/>
    <p:sldId id="329" r:id="rId15"/>
    <p:sldId id="344" r:id="rId16"/>
    <p:sldId id="349" r:id="rId17"/>
    <p:sldId id="350" r:id="rId18"/>
    <p:sldId id="357" r:id="rId19"/>
    <p:sldId id="362" r:id="rId20"/>
    <p:sldId id="361" r:id="rId21"/>
    <p:sldId id="363" r:id="rId22"/>
    <p:sldId id="358" r:id="rId23"/>
    <p:sldId id="364" r:id="rId24"/>
  </p:sldIdLst>
  <p:sldSz cx="9144000" cy="6858000" type="screen4x3"/>
  <p:notesSz cx="6985000" cy="9283700"/>
  <p:defaultTextStyle>
    <a:defPPr>
      <a:defRPr lang="en-US"/>
    </a:defPPr>
    <a:lvl1pPr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1pPr>
    <a:lvl2pPr marL="4572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2pPr>
    <a:lvl3pPr marL="9144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3pPr>
    <a:lvl4pPr marL="13716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4pPr>
    <a:lvl5pPr marL="18288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282EC"/>
    <a:srgbClr val="1318DB"/>
    <a:srgbClr val="800000"/>
    <a:srgbClr val="9200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29" autoAdjust="0"/>
    <p:restoredTop sz="49421" autoAdjust="0"/>
  </p:normalViewPr>
  <p:slideViewPr>
    <p:cSldViewPr>
      <p:cViewPr>
        <p:scale>
          <a:sx n="80" d="100"/>
          <a:sy n="80" d="100"/>
        </p:scale>
        <p:origin x="-118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7054FF-248C-4BFF-AF7F-1E44CA084BB4}"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5684061F-179F-4816-A7F4-58FD4D908AE8}">
      <dgm:prSet phldrT="[Text]"/>
      <dgm:spPr>
        <a:gradFill flip="none" rotWithShape="0">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t="100000" r="100000"/>
          </a:path>
          <a:tileRect l="-100000" b="-100000"/>
        </a:gradFill>
        <a:ln>
          <a:noFill/>
        </a:ln>
        <a:effectLst>
          <a:outerShdw blurRad="50800" dist="38100" dir="8100000" algn="tr" rotWithShape="0">
            <a:prstClr val="black">
              <a:alpha val="40000"/>
            </a:prstClr>
          </a:outerShdw>
        </a:effectLst>
      </dgm:spPr>
      <dgm:t>
        <a:bodyPr/>
        <a:lstStyle/>
        <a:p>
          <a:r>
            <a:rPr lang="en-US" dirty="0" smtClean="0"/>
            <a:t>Bundle</a:t>
          </a:r>
          <a:endParaRPr lang="en-US" dirty="0"/>
        </a:p>
      </dgm:t>
    </dgm:pt>
    <dgm:pt modelId="{ED26558D-5284-47F2-B813-EF909ADB8BF9}" type="parTrans" cxnId="{A22F4102-8A81-4C43-AEB2-349502FD02AE}">
      <dgm:prSet/>
      <dgm:spPr/>
      <dgm:t>
        <a:bodyPr/>
        <a:lstStyle/>
        <a:p>
          <a:endParaRPr lang="en-US"/>
        </a:p>
      </dgm:t>
    </dgm:pt>
    <dgm:pt modelId="{9BBA6170-C313-4C1A-AEAD-F80A89F9F104}" type="sibTrans" cxnId="{A22F4102-8A81-4C43-AEB2-349502FD02AE}">
      <dgm:prSet/>
      <dgm:spPr/>
      <dgm:t>
        <a:bodyPr/>
        <a:lstStyle/>
        <a:p>
          <a:endParaRPr lang="en-US"/>
        </a:p>
      </dgm:t>
    </dgm:pt>
    <dgm:pt modelId="{D09D01F9-7311-42E5-BC81-1BF713F97FB9}">
      <dgm:prSet phldrT="[Text]"/>
      <dgm:spPr>
        <a:solidFill>
          <a:schemeClr val="accent4">
            <a:lumMod val="75000"/>
          </a:schemeClr>
        </a:solidFill>
        <a:ln>
          <a:noFill/>
        </a:ln>
        <a:effectLst>
          <a:outerShdw blurRad="50800" dist="38100" dir="8100000" algn="tr" rotWithShape="0">
            <a:prstClr val="black">
              <a:alpha val="40000"/>
            </a:prstClr>
          </a:outerShdw>
        </a:effectLst>
      </dgm:spPr>
      <dgm:t>
        <a:bodyPr/>
        <a:lstStyle/>
        <a:p>
          <a:r>
            <a:rPr lang="en-US" dirty="0" smtClean="0"/>
            <a:t>Analysis</a:t>
          </a:r>
          <a:endParaRPr lang="en-US" dirty="0"/>
        </a:p>
      </dgm:t>
    </dgm:pt>
    <dgm:pt modelId="{EF7F8BF6-50E3-4094-856F-EED47895E039}" type="parTrans" cxnId="{6278934D-E9D2-4578-9C5E-158CF0411BD7}">
      <dgm:prSet/>
      <dgm:spPr/>
      <dgm:t>
        <a:bodyPr/>
        <a:lstStyle/>
        <a:p>
          <a:endParaRPr lang="en-US"/>
        </a:p>
      </dgm:t>
    </dgm:pt>
    <dgm:pt modelId="{E6D4C220-4FA9-460A-B66A-FDDD27326D89}" type="sibTrans" cxnId="{6278934D-E9D2-4578-9C5E-158CF0411BD7}">
      <dgm:prSet/>
      <dgm:spPr/>
      <dgm:t>
        <a:bodyPr/>
        <a:lstStyle/>
        <a:p>
          <a:endParaRPr lang="en-US"/>
        </a:p>
      </dgm:t>
    </dgm:pt>
    <dgm:pt modelId="{3C4018C9-525C-4EC5-AF6E-A9F111C1F3B2}">
      <dgm:prSet phldrT="[Text]"/>
      <dgm:spPr>
        <a:gradFill flip="none" rotWithShape="0">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path path="circle">
            <a:fillToRect t="100000" r="100000"/>
          </a:path>
          <a:tileRect l="-100000" b="-100000"/>
        </a:gradFill>
        <a:ln>
          <a:noFill/>
        </a:ln>
        <a:effectLst>
          <a:outerShdw blurRad="50800" dist="38100" dir="8100000" algn="tr" rotWithShape="0">
            <a:prstClr val="black">
              <a:alpha val="40000"/>
            </a:prstClr>
          </a:outerShdw>
        </a:effectLst>
      </dgm:spPr>
      <dgm:t>
        <a:bodyPr/>
        <a:lstStyle/>
        <a:p>
          <a:r>
            <a:rPr lang="en-US" dirty="0" smtClean="0"/>
            <a:t>{ Behaviors }</a:t>
          </a:r>
          <a:endParaRPr lang="en-US" dirty="0"/>
        </a:p>
      </dgm:t>
    </dgm:pt>
    <dgm:pt modelId="{2843C549-F6AE-43D1-8204-AB1CA1F1EC43}" type="parTrans" cxnId="{36F66265-963B-4FE4-B45D-2364A774A0D6}">
      <dgm:prSet/>
      <dgm:spPr/>
      <dgm:t>
        <a:bodyPr/>
        <a:lstStyle/>
        <a:p>
          <a:endParaRPr lang="en-US"/>
        </a:p>
      </dgm:t>
    </dgm:pt>
    <dgm:pt modelId="{50CF5577-63F4-4EE7-AE07-3F28FF2AD4C4}" type="sibTrans" cxnId="{36F66265-963B-4FE4-B45D-2364A774A0D6}">
      <dgm:prSet/>
      <dgm:spPr/>
      <dgm:t>
        <a:bodyPr/>
        <a:lstStyle/>
        <a:p>
          <a:endParaRPr lang="en-US"/>
        </a:p>
      </dgm:t>
    </dgm:pt>
    <dgm:pt modelId="{7BAEAACB-1AFD-402D-AC46-9E4F6BF73BFA}">
      <dgm:prSet phldrT="[Text]"/>
      <dgm:spPr>
        <a:gradFill flip="none" rotWithShape="0">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t="100000" r="100000"/>
          </a:path>
          <a:tileRect l="-100000" b="-100000"/>
        </a:gradFill>
        <a:ln>
          <a:noFill/>
        </a:ln>
        <a:effectLst>
          <a:outerShdw blurRad="50800" dist="38100" dir="8100000" algn="tr" rotWithShape="0">
            <a:prstClr val="black">
              <a:alpha val="40000"/>
            </a:prstClr>
          </a:outerShdw>
        </a:effectLst>
      </dgm:spPr>
      <dgm:t>
        <a:bodyPr/>
        <a:lstStyle/>
        <a:p>
          <a:r>
            <a:rPr lang="en-US" dirty="0" smtClean="0"/>
            <a:t>{ Actions }</a:t>
          </a:r>
          <a:endParaRPr lang="en-US" dirty="0"/>
        </a:p>
      </dgm:t>
    </dgm:pt>
    <dgm:pt modelId="{85949079-17F9-4AFC-9D87-C26738A2B494}" type="parTrans" cxnId="{B84B4897-26A7-4D2B-BE15-9E4CED1C5660}">
      <dgm:prSet/>
      <dgm:spPr/>
      <dgm:t>
        <a:bodyPr/>
        <a:lstStyle/>
        <a:p>
          <a:endParaRPr lang="en-US"/>
        </a:p>
      </dgm:t>
    </dgm:pt>
    <dgm:pt modelId="{11CD9AFD-AB5F-4F76-878A-D89AD65B5CA2}" type="sibTrans" cxnId="{B84B4897-26A7-4D2B-BE15-9E4CED1C5660}">
      <dgm:prSet/>
      <dgm:spPr/>
      <dgm:t>
        <a:bodyPr/>
        <a:lstStyle/>
        <a:p>
          <a:endParaRPr lang="en-US"/>
        </a:p>
      </dgm:t>
    </dgm:pt>
    <dgm:pt modelId="{57563DCD-3BAB-459B-926A-35F90C0DF12C}">
      <dgm:prSet phldrT="[Text]"/>
      <dgm:spPr>
        <a:gradFill flip="none" rotWithShape="0">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path path="circle">
            <a:fillToRect t="100000" r="100000"/>
          </a:path>
          <a:tileRect l="-100000" b="-100000"/>
        </a:gradFill>
        <a:ln>
          <a:noFill/>
        </a:ln>
        <a:effectLst>
          <a:outerShdw blurRad="50800" dist="38100" dir="8100000" algn="tr" rotWithShape="0">
            <a:prstClr val="black">
              <a:alpha val="40000"/>
            </a:prstClr>
          </a:outerShdw>
        </a:effectLst>
      </dgm:spPr>
      <dgm:t>
        <a:bodyPr/>
        <a:lstStyle/>
        <a:p>
          <a:r>
            <a:rPr lang="en-US" dirty="0" smtClean="0"/>
            <a:t>Actions</a:t>
          </a:r>
          <a:endParaRPr lang="en-US" dirty="0"/>
        </a:p>
      </dgm:t>
    </dgm:pt>
    <dgm:pt modelId="{324E1F2A-172C-40A9-A614-CE8186F76AF3}" type="parTrans" cxnId="{7DAA3308-5CA9-4FE3-92F8-ABB7941A857C}">
      <dgm:prSet/>
      <dgm:spPr/>
      <dgm:t>
        <a:bodyPr/>
        <a:lstStyle/>
        <a:p>
          <a:endParaRPr lang="en-US"/>
        </a:p>
      </dgm:t>
    </dgm:pt>
    <dgm:pt modelId="{61320B73-CA6F-422B-84DC-2E5108875768}" type="sibTrans" cxnId="{7DAA3308-5CA9-4FE3-92F8-ABB7941A857C}">
      <dgm:prSet/>
      <dgm:spPr/>
      <dgm:t>
        <a:bodyPr/>
        <a:lstStyle/>
        <a:p>
          <a:endParaRPr lang="en-US"/>
        </a:p>
      </dgm:t>
    </dgm:pt>
    <dgm:pt modelId="{C560A4D2-D333-4D9D-9A55-C349A04EADB6}">
      <dgm:prSet phldrT="[Text]"/>
      <dgm:spPr>
        <a:gradFill flip="none" rotWithShape="0">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path path="circle">
            <a:fillToRect t="100000" r="100000"/>
          </a:path>
          <a:tileRect l="-100000" b="-100000"/>
        </a:gradFill>
        <a:ln>
          <a:noFill/>
        </a:ln>
        <a:effectLst>
          <a:outerShdw blurRad="50800" dist="38100" dir="8100000" algn="tr" rotWithShape="0">
            <a:prstClr val="black">
              <a:alpha val="40000"/>
            </a:prstClr>
          </a:outerShdw>
        </a:effectLst>
      </dgm:spPr>
      <dgm:t>
        <a:bodyPr/>
        <a:lstStyle/>
        <a:p>
          <a:r>
            <a:rPr lang="en-US" dirty="0" smtClean="0"/>
            <a:t>Purpose</a:t>
          </a:r>
          <a:endParaRPr lang="en-US" dirty="0"/>
        </a:p>
      </dgm:t>
    </dgm:pt>
    <dgm:pt modelId="{FC8F9031-C8B2-4B3B-A6A0-34B5709A288F}" type="parTrans" cxnId="{1F052B4E-DB66-4DCF-A9B7-E8024B9895AC}">
      <dgm:prSet/>
      <dgm:spPr/>
      <dgm:t>
        <a:bodyPr/>
        <a:lstStyle/>
        <a:p>
          <a:endParaRPr lang="en-US"/>
        </a:p>
      </dgm:t>
    </dgm:pt>
    <dgm:pt modelId="{36BF04A6-443D-4F4B-8B44-85CCEC7B5556}" type="sibTrans" cxnId="{1F052B4E-DB66-4DCF-A9B7-E8024B9895AC}">
      <dgm:prSet/>
      <dgm:spPr/>
      <dgm:t>
        <a:bodyPr/>
        <a:lstStyle/>
        <a:p>
          <a:endParaRPr lang="en-US"/>
        </a:p>
      </dgm:t>
    </dgm:pt>
    <dgm:pt modelId="{C870E0FA-6BB7-4918-AD74-02E743AF041C}">
      <dgm:prSet phldrT="[Text]"/>
      <dgm:spPr>
        <a:gradFill flip="none" rotWithShape="0">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path path="circle">
            <a:fillToRect t="100000" r="100000"/>
          </a:path>
          <a:tileRect l="-100000" b="-100000"/>
        </a:gradFill>
        <a:ln>
          <a:noFill/>
        </a:ln>
        <a:effectLst>
          <a:outerShdw blurRad="50800" dist="38100" dir="8100000" algn="tr" rotWithShape="0">
            <a:prstClr val="black">
              <a:alpha val="40000"/>
            </a:prstClr>
          </a:outerShdw>
        </a:effectLst>
      </dgm:spPr>
      <dgm:t>
        <a:bodyPr/>
        <a:lstStyle/>
        <a:p>
          <a:r>
            <a:rPr lang="en-US" dirty="0" smtClean="0"/>
            <a:t>Related Behaviors</a:t>
          </a:r>
          <a:endParaRPr lang="en-US" dirty="0"/>
        </a:p>
      </dgm:t>
    </dgm:pt>
    <dgm:pt modelId="{A8CFC214-67BE-4ECF-83B2-0B92F81669B3}" type="parTrans" cxnId="{6AE28973-7C61-4E22-B843-5EA9B14E5E95}">
      <dgm:prSet/>
      <dgm:spPr/>
      <dgm:t>
        <a:bodyPr/>
        <a:lstStyle/>
        <a:p>
          <a:endParaRPr lang="en-US"/>
        </a:p>
      </dgm:t>
    </dgm:pt>
    <dgm:pt modelId="{8995508D-0216-4B0E-A185-CDCF91125800}" type="sibTrans" cxnId="{6AE28973-7C61-4E22-B843-5EA9B14E5E95}">
      <dgm:prSet/>
      <dgm:spPr/>
      <dgm:t>
        <a:bodyPr/>
        <a:lstStyle/>
        <a:p>
          <a:endParaRPr lang="en-US"/>
        </a:p>
      </dgm:t>
    </dgm:pt>
    <dgm:pt modelId="{E7146E34-8849-4AB0-9A0E-438FA532243A}">
      <dgm:prSet phldrT="[Text]"/>
      <dgm:spPr>
        <a:gradFill flip="none" rotWithShape="0">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t="100000" r="100000"/>
          </a:path>
          <a:tileRect l="-100000" b="-100000"/>
        </a:gradFill>
        <a:ln>
          <a:noFill/>
        </a:ln>
        <a:effectLst>
          <a:outerShdw blurRad="50800" dist="38100" dir="8100000" algn="tr" rotWithShape="0">
            <a:prstClr val="black">
              <a:alpha val="40000"/>
            </a:prstClr>
          </a:outerShdw>
        </a:effectLst>
      </dgm:spPr>
      <dgm:t>
        <a:bodyPr/>
        <a:lstStyle/>
        <a:p>
          <a:r>
            <a:rPr lang="en-US" dirty="0" smtClean="0"/>
            <a:t>Action Implementation</a:t>
          </a:r>
          <a:endParaRPr lang="en-US" dirty="0"/>
        </a:p>
      </dgm:t>
    </dgm:pt>
    <dgm:pt modelId="{2A02D978-1B3B-4B95-86A8-B08E89CCEDFC}" type="parTrans" cxnId="{942A81FF-E877-4E56-8EFC-96EFA7430B3E}">
      <dgm:prSet/>
      <dgm:spPr/>
      <dgm:t>
        <a:bodyPr/>
        <a:lstStyle/>
        <a:p>
          <a:endParaRPr lang="en-US"/>
        </a:p>
      </dgm:t>
    </dgm:pt>
    <dgm:pt modelId="{11E689E3-283A-4B22-B186-937EEE023139}" type="sibTrans" cxnId="{942A81FF-E877-4E56-8EFC-96EFA7430B3E}">
      <dgm:prSet/>
      <dgm:spPr/>
      <dgm:t>
        <a:bodyPr/>
        <a:lstStyle/>
        <a:p>
          <a:endParaRPr lang="en-US"/>
        </a:p>
      </dgm:t>
    </dgm:pt>
    <dgm:pt modelId="{E46879A8-AB60-4C60-932A-70FF29BA1015}">
      <dgm:prSet phldrT="[Text]"/>
      <dgm:spPr>
        <a:gradFill flip="none" rotWithShape="0">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t="100000" r="100000"/>
          </a:path>
          <a:tileRect l="-100000" b="-100000"/>
        </a:gradFill>
        <a:ln>
          <a:noFill/>
        </a:ln>
        <a:effectLst>
          <a:outerShdw blurRad="50800" dist="38100" dir="8100000" algn="tr" rotWithShape="0">
            <a:prstClr val="black">
              <a:alpha val="40000"/>
            </a:prstClr>
          </a:outerShdw>
        </a:effectLst>
      </dgm:spPr>
      <dgm:t>
        <a:bodyPr/>
        <a:lstStyle/>
        <a:p>
          <a:r>
            <a:rPr lang="en-US" dirty="0" smtClean="0"/>
            <a:t>Objects</a:t>
          </a:r>
          <a:endParaRPr lang="en-US" dirty="0"/>
        </a:p>
      </dgm:t>
    </dgm:pt>
    <dgm:pt modelId="{D547F1CB-5376-4BD2-AF05-39F9932C26BF}" type="sibTrans" cxnId="{4A3F4F8A-7FCC-4853-B023-923B426F8F80}">
      <dgm:prSet/>
      <dgm:spPr/>
      <dgm:t>
        <a:bodyPr/>
        <a:lstStyle/>
        <a:p>
          <a:endParaRPr lang="en-US"/>
        </a:p>
      </dgm:t>
    </dgm:pt>
    <dgm:pt modelId="{089F4169-2DBA-46D6-8656-24E0FB07D8E2}" type="parTrans" cxnId="{4A3F4F8A-7FCC-4853-B023-923B426F8F80}">
      <dgm:prSet/>
      <dgm:spPr/>
      <dgm:t>
        <a:bodyPr/>
        <a:lstStyle/>
        <a:p>
          <a:endParaRPr lang="en-US"/>
        </a:p>
      </dgm:t>
    </dgm:pt>
    <dgm:pt modelId="{CC7E764B-2147-4D51-A6DA-9479CA76C55F}">
      <dgm:prSet phldrT="[Text]"/>
      <dgm:spPr>
        <a:gradFill flip="none" rotWithShape="0">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t="100000" r="100000"/>
          </a:path>
          <a:tileRect l="-100000" b="-100000"/>
        </a:gradFill>
        <a:ln>
          <a:noFill/>
        </a:ln>
        <a:effectLst>
          <a:outerShdw blurRad="50800" dist="38100" dir="8100000" algn="tr" rotWithShape="0">
            <a:prstClr val="black">
              <a:alpha val="40000"/>
            </a:prstClr>
          </a:outerShdw>
        </a:effectLst>
      </dgm:spPr>
      <dgm:t>
        <a:bodyPr/>
        <a:lstStyle/>
        <a:p>
          <a:r>
            <a:rPr lang="en-US" dirty="0" smtClean="0"/>
            <a:t>Effects</a:t>
          </a:r>
          <a:endParaRPr lang="en-US" dirty="0"/>
        </a:p>
      </dgm:t>
    </dgm:pt>
    <dgm:pt modelId="{B6B7C3B2-8DAF-4EB8-BB7D-7FA4094D8DF4}" type="parTrans" cxnId="{34D81952-9231-4A2B-BEAF-36D1440DFD56}">
      <dgm:prSet/>
      <dgm:spPr/>
      <dgm:t>
        <a:bodyPr/>
        <a:lstStyle/>
        <a:p>
          <a:endParaRPr lang="en-US"/>
        </a:p>
      </dgm:t>
    </dgm:pt>
    <dgm:pt modelId="{AAFC8848-67B4-41F4-AF1D-FDEA596AA921}" type="sibTrans" cxnId="{34D81952-9231-4A2B-BEAF-36D1440DFD56}">
      <dgm:prSet/>
      <dgm:spPr/>
      <dgm:t>
        <a:bodyPr/>
        <a:lstStyle/>
        <a:p>
          <a:endParaRPr lang="en-US"/>
        </a:p>
      </dgm:t>
    </dgm:pt>
    <dgm:pt modelId="{2BBE88F7-9521-43A2-9EC9-A527D81E1BA6}">
      <dgm:prSet phldrT="[Text]"/>
      <dgm:spPr>
        <a:gradFill flip="none" rotWithShape="0">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t="100000" r="100000"/>
          </a:path>
          <a:tileRect l="-100000" b="-100000"/>
        </a:gradFill>
        <a:ln>
          <a:noFill/>
        </a:ln>
        <a:effectLst>
          <a:outerShdw blurRad="50800" dist="38100" dir="8100000" algn="tr" rotWithShape="0">
            <a:prstClr val="black">
              <a:alpha val="40000"/>
            </a:prstClr>
          </a:outerShdw>
        </a:effectLst>
      </dgm:spPr>
      <dgm:t>
        <a:bodyPr/>
        <a:lstStyle/>
        <a:p>
          <a:r>
            <a:rPr lang="en-US" dirty="0" smtClean="0"/>
            <a:t>Related Actions</a:t>
          </a:r>
          <a:endParaRPr lang="en-US" dirty="0"/>
        </a:p>
      </dgm:t>
    </dgm:pt>
    <dgm:pt modelId="{6F17924F-2D11-4CB7-AEB1-62DC5599B737}" type="parTrans" cxnId="{11A9BFAB-C50C-4ACB-8AD3-EBFA589B8D1A}">
      <dgm:prSet/>
      <dgm:spPr/>
      <dgm:t>
        <a:bodyPr/>
        <a:lstStyle/>
        <a:p>
          <a:endParaRPr lang="en-US"/>
        </a:p>
      </dgm:t>
    </dgm:pt>
    <dgm:pt modelId="{05832522-6F77-4C70-AD7A-52AA0622BA90}" type="sibTrans" cxnId="{11A9BFAB-C50C-4ACB-8AD3-EBFA589B8D1A}">
      <dgm:prSet/>
      <dgm:spPr/>
      <dgm:t>
        <a:bodyPr/>
        <a:lstStyle/>
        <a:p>
          <a:endParaRPr lang="en-US"/>
        </a:p>
      </dgm:t>
    </dgm:pt>
    <dgm:pt modelId="{46E433E9-DC2E-4107-8D22-740D1BBF7368}">
      <dgm:prSet phldrT="[Text]"/>
      <dgm:spPr>
        <a:solidFill>
          <a:schemeClr val="accent4">
            <a:lumMod val="75000"/>
          </a:schemeClr>
        </a:solidFill>
        <a:ln>
          <a:noFill/>
        </a:ln>
        <a:effectLst>
          <a:outerShdw blurRad="50800" dist="38100" dir="8100000" algn="tr" rotWithShape="0">
            <a:prstClr val="black">
              <a:alpha val="40000"/>
            </a:prstClr>
          </a:outerShdw>
        </a:effectLst>
      </dgm:spPr>
      <dgm:t>
        <a:bodyPr/>
        <a:lstStyle/>
        <a:p>
          <a:r>
            <a:rPr lang="en-US" dirty="0" smtClean="0"/>
            <a:t>Subject</a:t>
          </a:r>
          <a:endParaRPr lang="en-US" dirty="0"/>
        </a:p>
      </dgm:t>
    </dgm:pt>
    <dgm:pt modelId="{8C256886-4CE9-4F96-862F-5758E4389DEB}" type="parTrans" cxnId="{41C8121F-6F6A-4663-A494-9561A82E2B46}">
      <dgm:prSet/>
      <dgm:spPr/>
      <dgm:t>
        <a:bodyPr/>
        <a:lstStyle/>
        <a:p>
          <a:endParaRPr lang="en-US"/>
        </a:p>
      </dgm:t>
    </dgm:pt>
    <dgm:pt modelId="{168D52EE-B5C3-415F-B3DE-D07B80D89C5C}" type="sibTrans" cxnId="{41C8121F-6F6A-4663-A494-9561A82E2B46}">
      <dgm:prSet/>
      <dgm:spPr/>
      <dgm:t>
        <a:bodyPr/>
        <a:lstStyle/>
        <a:p>
          <a:endParaRPr lang="en-US"/>
        </a:p>
      </dgm:t>
    </dgm:pt>
    <dgm:pt modelId="{7CBD2040-850E-473C-B3D1-AD705D12F8AB}">
      <dgm:prSet phldrT="[Text]"/>
      <dgm:spPr>
        <a:solidFill>
          <a:schemeClr val="accent4">
            <a:lumMod val="75000"/>
          </a:schemeClr>
        </a:solidFill>
        <a:ln>
          <a:noFill/>
        </a:ln>
        <a:effectLst>
          <a:outerShdw blurRad="50800" dist="38100" dir="8100000" algn="tr" rotWithShape="0">
            <a:prstClr val="black">
              <a:alpha val="40000"/>
            </a:prstClr>
          </a:outerShdw>
        </a:effectLst>
      </dgm:spPr>
      <dgm:t>
        <a:bodyPr/>
        <a:lstStyle/>
        <a:p>
          <a:r>
            <a:rPr lang="en-US" dirty="0" smtClean="0"/>
            <a:t>Description</a:t>
          </a:r>
          <a:endParaRPr lang="en-US" dirty="0"/>
        </a:p>
      </dgm:t>
    </dgm:pt>
    <dgm:pt modelId="{5DDD92E4-FF68-4B2C-8BFB-BBB771B17FA3}" type="parTrans" cxnId="{0E6CE552-ACE2-4FA0-9146-7A0E511A4C3D}">
      <dgm:prSet/>
      <dgm:spPr/>
      <dgm:t>
        <a:bodyPr/>
        <a:lstStyle/>
        <a:p>
          <a:endParaRPr lang="en-US"/>
        </a:p>
      </dgm:t>
    </dgm:pt>
    <dgm:pt modelId="{47C5AA7C-710B-4B90-8BCE-114613351B51}" type="sibTrans" cxnId="{0E6CE552-ACE2-4FA0-9146-7A0E511A4C3D}">
      <dgm:prSet/>
      <dgm:spPr/>
      <dgm:t>
        <a:bodyPr/>
        <a:lstStyle/>
        <a:p>
          <a:endParaRPr lang="en-US"/>
        </a:p>
      </dgm:t>
    </dgm:pt>
    <dgm:pt modelId="{E8D3B08E-4093-414E-AC45-38D854738F43}">
      <dgm:prSet phldrT="[Text]"/>
      <dgm:spPr>
        <a:solidFill>
          <a:schemeClr val="accent4">
            <a:lumMod val="75000"/>
          </a:schemeClr>
        </a:solidFill>
        <a:ln>
          <a:noFill/>
        </a:ln>
        <a:effectLst>
          <a:outerShdw blurRad="50800" dist="38100" dir="8100000" algn="tr" rotWithShape="0">
            <a:prstClr val="black">
              <a:alpha val="40000"/>
            </a:prstClr>
          </a:outerShdw>
        </a:effectLst>
      </dgm:spPr>
      <dgm:t>
        <a:bodyPr/>
        <a:lstStyle/>
        <a:p>
          <a:r>
            <a:rPr lang="en-US" dirty="0" smtClean="0"/>
            <a:t>Analysts</a:t>
          </a:r>
          <a:endParaRPr lang="en-US" dirty="0"/>
        </a:p>
      </dgm:t>
    </dgm:pt>
    <dgm:pt modelId="{4F355BDE-FEF0-4DC7-AF89-706F31E7BC8F}" type="parTrans" cxnId="{605E4969-C234-4607-A466-5913AB9EA311}">
      <dgm:prSet/>
      <dgm:spPr/>
      <dgm:t>
        <a:bodyPr/>
        <a:lstStyle/>
        <a:p>
          <a:endParaRPr lang="en-US"/>
        </a:p>
      </dgm:t>
    </dgm:pt>
    <dgm:pt modelId="{E591C936-0CC6-46E0-B28A-4FDC1FF13251}" type="sibTrans" cxnId="{605E4969-C234-4607-A466-5913AB9EA311}">
      <dgm:prSet/>
      <dgm:spPr/>
      <dgm:t>
        <a:bodyPr/>
        <a:lstStyle/>
        <a:p>
          <a:endParaRPr lang="en-US"/>
        </a:p>
      </dgm:t>
    </dgm:pt>
    <dgm:pt modelId="{041D3BFB-207D-4583-8442-F6FF27219107}">
      <dgm:prSet phldrT="[Text]"/>
      <dgm:spPr>
        <a:solidFill>
          <a:schemeClr val="accent4">
            <a:lumMod val="75000"/>
          </a:schemeClr>
        </a:solidFill>
        <a:ln>
          <a:noFill/>
        </a:ln>
        <a:effectLst>
          <a:outerShdw blurRad="50800" dist="38100" dir="8100000" algn="tr" rotWithShape="0">
            <a:prstClr val="black">
              <a:alpha val="40000"/>
            </a:prstClr>
          </a:outerShdw>
        </a:effectLst>
      </dgm:spPr>
      <dgm:t>
        <a:bodyPr/>
        <a:lstStyle/>
        <a:p>
          <a:r>
            <a:rPr lang="en-US" dirty="0" smtClean="0"/>
            <a:t>Environment</a:t>
          </a:r>
          <a:endParaRPr lang="en-US" dirty="0"/>
        </a:p>
      </dgm:t>
    </dgm:pt>
    <dgm:pt modelId="{71E36CD3-E41F-4DD1-8C25-933D68D5D130}" type="parTrans" cxnId="{0C2BD163-6F2C-49E6-A30B-AEA542096942}">
      <dgm:prSet/>
      <dgm:spPr/>
      <dgm:t>
        <a:bodyPr/>
        <a:lstStyle/>
        <a:p>
          <a:endParaRPr lang="en-US"/>
        </a:p>
      </dgm:t>
    </dgm:pt>
    <dgm:pt modelId="{FF1F278A-C6E4-4E28-9921-B94B67A5E02E}" type="sibTrans" cxnId="{0C2BD163-6F2C-49E6-A30B-AEA542096942}">
      <dgm:prSet/>
      <dgm:spPr/>
      <dgm:t>
        <a:bodyPr/>
        <a:lstStyle/>
        <a:p>
          <a:endParaRPr lang="en-US"/>
        </a:p>
      </dgm:t>
    </dgm:pt>
    <dgm:pt modelId="{553A32B2-B4A9-4C6E-A015-3A62EA6BF050}">
      <dgm:prSet phldrT="[Text]"/>
      <dgm:spPr>
        <a:solidFill>
          <a:schemeClr val="accent4">
            <a:lumMod val="75000"/>
          </a:schemeClr>
        </a:solidFill>
        <a:ln>
          <a:noFill/>
        </a:ln>
        <a:effectLst>
          <a:outerShdw blurRad="50800" dist="38100" dir="8100000" algn="tr" rotWithShape="0">
            <a:prstClr val="black">
              <a:alpha val="40000"/>
            </a:prstClr>
          </a:outerShdw>
        </a:effectLst>
      </dgm:spPr>
      <dgm:t>
        <a:bodyPr/>
        <a:lstStyle/>
        <a:p>
          <a:r>
            <a:rPr lang="en-US" dirty="0" smtClean="0"/>
            <a:t>Tools</a:t>
          </a:r>
          <a:endParaRPr lang="en-US" dirty="0"/>
        </a:p>
      </dgm:t>
    </dgm:pt>
    <dgm:pt modelId="{4D380DAF-F54C-42E3-BC7E-C3B77E5A7A26}" type="parTrans" cxnId="{E6CBB1D6-4D6D-4E59-8DD1-C1C2EBAAA4E8}">
      <dgm:prSet/>
      <dgm:spPr/>
      <dgm:t>
        <a:bodyPr/>
        <a:lstStyle/>
        <a:p>
          <a:endParaRPr lang="en-US"/>
        </a:p>
      </dgm:t>
    </dgm:pt>
    <dgm:pt modelId="{F8415A78-2B43-459D-A958-368C871C59F5}" type="sibTrans" cxnId="{E6CBB1D6-4D6D-4E59-8DD1-C1C2EBAAA4E8}">
      <dgm:prSet/>
      <dgm:spPr/>
      <dgm:t>
        <a:bodyPr/>
        <a:lstStyle/>
        <a:p>
          <a:endParaRPr lang="en-US"/>
        </a:p>
      </dgm:t>
    </dgm:pt>
    <dgm:pt modelId="{5F5464D9-0424-4216-BD41-801B56854D51}" type="pres">
      <dgm:prSet presAssocID="{A37054FF-248C-4BFF-AF7F-1E44CA084BB4}" presName="diagram" presStyleCnt="0">
        <dgm:presLayoutVars>
          <dgm:chPref val="1"/>
          <dgm:dir/>
          <dgm:animOne val="branch"/>
          <dgm:animLvl val="lvl"/>
          <dgm:resizeHandles val="exact"/>
        </dgm:presLayoutVars>
      </dgm:prSet>
      <dgm:spPr/>
      <dgm:t>
        <a:bodyPr/>
        <a:lstStyle/>
        <a:p>
          <a:endParaRPr lang="en-US"/>
        </a:p>
      </dgm:t>
    </dgm:pt>
    <dgm:pt modelId="{DAAFAA55-F9E1-4321-9FE7-FB032E2B45E9}" type="pres">
      <dgm:prSet presAssocID="{5684061F-179F-4816-A7F4-58FD4D908AE8}" presName="root1" presStyleCnt="0"/>
      <dgm:spPr/>
    </dgm:pt>
    <dgm:pt modelId="{7C5575EA-C2F2-487F-8BD4-F4C8EDC29A43}" type="pres">
      <dgm:prSet presAssocID="{5684061F-179F-4816-A7F4-58FD4D908AE8}" presName="LevelOneTextNode" presStyleLbl="node0" presStyleIdx="0" presStyleCnt="1" custScaleX="90910" custScaleY="90910" custLinFactX="-130627" custLinFactNeighborX="-200000" custLinFactNeighborY="-10953">
        <dgm:presLayoutVars>
          <dgm:chPref val="3"/>
        </dgm:presLayoutVars>
      </dgm:prSet>
      <dgm:spPr/>
      <dgm:t>
        <a:bodyPr/>
        <a:lstStyle/>
        <a:p>
          <a:endParaRPr lang="en-US"/>
        </a:p>
      </dgm:t>
    </dgm:pt>
    <dgm:pt modelId="{CC0CBAA9-FF01-4182-B87B-FB7F9547887D}" type="pres">
      <dgm:prSet presAssocID="{5684061F-179F-4816-A7F4-58FD4D908AE8}" presName="level2hierChild" presStyleCnt="0"/>
      <dgm:spPr/>
    </dgm:pt>
    <dgm:pt modelId="{57D6611B-734A-4930-8F1D-CA6D499E4B16}" type="pres">
      <dgm:prSet presAssocID="{EF7F8BF6-50E3-4094-856F-EED47895E039}" presName="conn2-1" presStyleLbl="parChTrans1D2" presStyleIdx="0" presStyleCnt="3"/>
      <dgm:spPr/>
      <dgm:t>
        <a:bodyPr/>
        <a:lstStyle/>
        <a:p>
          <a:endParaRPr lang="en-US"/>
        </a:p>
      </dgm:t>
    </dgm:pt>
    <dgm:pt modelId="{6539A80B-D901-4828-8212-E30740AE5D76}" type="pres">
      <dgm:prSet presAssocID="{EF7F8BF6-50E3-4094-856F-EED47895E039}" presName="connTx" presStyleLbl="parChTrans1D2" presStyleIdx="0" presStyleCnt="3"/>
      <dgm:spPr/>
      <dgm:t>
        <a:bodyPr/>
        <a:lstStyle/>
        <a:p>
          <a:endParaRPr lang="en-US"/>
        </a:p>
      </dgm:t>
    </dgm:pt>
    <dgm:pt modelId="{E2DA7ED6-5534-4573-B3C8-4BBCE14A5A6F}" type="pres">
      <dgm:prSet presAssocID="{D09D01F9-7311-42E5-BC81-1BF713F97FB9}" presName="root2" presStyleCnt="0"/>
      <dgm:spPr/>
    </dgm:pt>
    <dgm:pt modelId="{F20CE9C4-7ECF-402C-AAC5-4A0A9E4CBC7B}" type="pres">
      <dgm:prSet presAssocID="{D09D01F9-7311-42E5-BC81-1BF713F97FB9}" presName="LevelTwoTextNode" presStyleLbl="node2" presStyleIdx="0" presStyleCnt="3" custScaleX="90910" custScaleY="90910" custLinFactX="-100000" custLinFactNeighborX="-123732" custLinFactNeighborY="5475">
        <dgm:presLayoutVars>
          <dgm:chPref val="3"/>
        </dgm:presLayoutVars>
      </dgm:prSet>
      <dgm:spPr/>
      <dgm:t>
        <a:bodyPr/>
        <a:lstStyle/>
        <a:p>
          <a:endParaRPr lang="en-US"/>
        </a:p>
      </dgm:t>
    </dgm:pt>
    <dgm:pt modelId="{A441D0FE-99A4-4C94-BB6B-82EE08B39E71}" type="pres">
      <dgm:prSet presAssocID="{D09D01F9-7311-42E5-BC81-1BF713F97FB9}" presName="level3hierChild" presStyleCnt="0"/>
      <dgm:spPr/>
    </dgm:pt>
    <dgm:pt modelId="{16831B6C-B52D-41DA-916A-CEDBD742050B}" type="pres">
      <dgm:prSet presAssocID="{8C256886-4CE9-4F96-862F-5758E4389DEB}" presName="conn2-1" presStyleLbl="parChTrans1D3" presStyleIdx="0" presStyleCnt="12"/>
      <dgm:spPr/>
      <dgm:t>
        <a:bodyPr/>
        <a:lstStyle/>
        <a:p>
          <a:endParaRPr lang="en-US"/>
        </a:p>
      </dgm:t>
    </dgm:pt>
    <dgm:pt modelId="{89FBFDB0-C2A5-4FB3-ABDE-2B578EE5D32B}" type="pres">
      <dgm:prSet presAssocID="{8C256886-4CE9-4F96-862F-5758E4389DEB}" presName="connTx" presStyleLbl="parChTrans1D3" presStyleIdx="0" presStyleCnt="12"/>
      <dgm:spPr/>
      <dgm:t>
        <a:bodyPr/>
        <a:lstStyle/>
        <a:p>
          <a:endParaRPr lang="en-US"/>
        </a:p>
      </dgm:t>
    </dgm:pt>
    <dgm:pt modelId="{708821DB-E291-40CE-B62C-AF5F8B082332}" type="pres">
      <dgm:prSet presAssocID="{46E433E9-DC2E-4107-8D22-740D1BBF7368}" presName="root2" presStyleCnt="0"/>
      <dgm:spPr/>
    </dgm:pt>
    <dgm:pt modelId="{B14A33EA-25D9-4DF6-876A-9C05EBDA460E}" type="pres">
      <dgm:prSet presAssocID="{46E433E9-DC2E-4107-8D22-740D1BBF7368}" presName="LevelTwoTextNode" presStyleLbl="node3" presStyleIdx="0" presStyleCnt="12" custScaleX="90910" custScaleY="90910" custLinFactX="-70510" custLinFactNeighborX="-100000" custLinFactNeighborY="42252">
        <dgm:presLayoutVars>
          <dgm:chPref val="3"/>
        </dgm:presLayoutVars>
      </dgm:prSet>
      <dgm:spPr/>
      <dgm:t>
        <a:bodyPr/>
        <a:lstStyle/>
        <a:p>
          <a:endParaRPr lang="en-US"/>
        </a:p>
      </dgm:t>
    </dgm:pt>
    <dgm:pt modelId="{EB06F772-3669-4E84-834C-74A9C616BAC9}" type="pres">
      <dgm:prSet presAssocID="{46E433E9-DC2E-4107-8D22-740D1BBF7368}" presName="level3hierChild" presStyleCnt="0"/>
      <dgm:spPr/>
    </dgm:pt>
    <dgm:pt modelId="{5C5085B5-4DDB-4E99-8F1E-9EFCD3978EB0}" type="pres">
      <dgm:prSet presAssocID="{5DDD92E4-FF68-4B2C-8BFB-BBB771B17FA3}" presName="conn2-1" presStyleLbl="parChTrans1D3" presStyleIdx="1" presStyleCnt="12"/>
      <dgm:spPr/>
      <dgm:t>
        <a:bodyPr/>
        <a:lstStyle/>
        <a:p>
          <a:endParaRPr lang="en-US"/>
        </a:p>
      </dgm:t>
    </dgm:pt>
    <dgm:pt modelId="{CB15197A-386E-44D8-9571-3637BF5FBD7A}" type="pres">
      <dgm:prSet presAssocID="{5DDD92E4-FF68-4B2C-8BFB-BBB771B17FA3}" presName="connTx" presStyleLbl="parChTrans1D3" presStyleIdx="1" presStyleCnt="12"/>
      <dgm:spPr/>
      <dgm:t>
        <a:bodyPr/>
        <a:lstStyle/>
        <a:p>
          <a:endParaRPr lang="en-US"/>
        </a:p>
      </dgm:t>
    </dgm:pt>
    <dgm:pt modelId="{66CD9FAB-34E4-440C-BBE6-6CDFD0604623}" type="pres">
      <dgm:prSet presAssocID="{7CBD2040-850E-473C-B3D1-AD705D12F8AB}" presName="root2" presStyleCnt="0"/>
      <dgm:spPr/>
    </dgm:pt>
    <dgm:pt modelId="{AEFB5A8A-A7E1-41EE-ACF0-71748707556E}" type="pres">
      <dgm:prSet presAssocID="{7CBD2040-850E-473C-B3D1-AD705D12F8AB}" presName="LevelTwoTextNode" presStyleLbl="node3" presStyleIdx="1" presStyleCnt="12" custScaleX="90910" custScaleY="90910" custLinFactX="-70510" custLinFactNeighborX="-100000" custLinFactNeighborY="34598">
        <dgm:presLayoutVars>
          <dgm:chPref val="3"/>
        </dgm:presLayoutVars>
      </dgm:prSet>
      <dgm:spPr/>
      <dgm:t>
        <a:bodyPr/>
        <a:lstStyle/>
        <a:p>
          <a:endParaRPr lang="en-US"/>
        </a:p>
      </dgm:t>
    </dgm:pt>
    <dgm:pt modelId="{8F38C7F4-F92E-467C-A28A-240FB0BDC296}" type="pres">
      <dgm:prSet presAssocID="{7CBD2040-850E-473C-B3D1-AD705D12F8AB}" presName="level3hierChild" presStyleCnt="0"/>
      <dgm:spPr/>
    </dgm:pt>
    <dgm:pt modelId="{8CA9B807-06E3-4D94-83C7-BB26B2500E30}" type="pres">
      <dgm:prSet presAssocID="{4F355BDE-FEF0-4DC7-AF89-706F31E7BC8F}" presName="conn2-1" presStyleLbl="parChTrans1D3" presStyleIdx="2" presStyleCnt="12"/>
      <dgm:spPr/>
      <dgm:t>
        <a:bodyPr/>
        <a:lstStyle/>
        <a:p>
          <a:endParaRPr lang="en-US"/>
        </a:p>
      </dgm:t>
    </dgm:pt>
    <dgm:pt modelId="{21824586-60F3-4392-8EDC-51B6C9413CAB}" type="pres">
      <dgm:prSet presAssocID="{4F355BDE-FEF0-4DC7-AF89-706F31E7BC8F}" presName="connTx" presStyleLbl="parChTrans1D3" presStyleIdx="2" presStyleCnt="12"/>
      <dgm:spPr/>
      <dgm:t>
        <a:bodyPr/>
        <a:lstStyle/>
        <a:p>
          <a:endParaRPr lang="en-US"/>
        </a:p>
      </dgm:t>
    </dgm:pt>
    <dgm:pt modelId="{35CD1095-150C-423B-9B55-1B8B26E619DD}" type="pres">
      <dgm:prSet presAssocID="{E8D3B08E-4093-414E-AC45-38D854738F43}" presName="root2" presStyleCnt="0"/>
      <dgm:spPr/>
    </dgm:pt>
    <dgm:pt modelId="{D89D0749-1DA4-444F-918A-2ECD31CC3278}" type="pres">
      <dgm:prSet presAssocID="{E8D3B08E-4093-414E-AC45-38D854738F43}" presName="LevelTwoTextNode" presStyleLbl="node3" presStyleIdx="2" presStyleCnt="12" custScaleX="90910" custScaleY="90910" custLinFactX="-70510" custLinFactNeighborX="-100000" custLinFactNeighborY="42252">
        <dgm:presLayoutVars>
          <dgm:chPref val="3"/>
        </dgm:presLayoutVars>
      </dgm:prSet>
      <dgm:spPr/>
      <dgm:t>
        <a:bodyPr/>
        <a:lstStyle/>
        <a:p>
          <a:endParaRPr lang="en-US"/>
        </a:p>
      </dgm:t>
    </dgm:pt>
    <dgm:pt modelId="{6CB65984-D992-4F25-8BD2-11658C468840}" type="pres">
      <dgm:prSet presAssocID="{E8D3B08E-4093-414E-AC45-38D854738F43}" presName="level3hierChild" presStyleCnt="0"/>
      <dgm:spPr/>
    </dgm:pt>
    <dgm:pt modelId="{72CA346E-DAAF-4A9D-8D31-82CD6EDC880B}" type="pres">
      <dgm:prSet presAssocID="{71E36CD3-E41F-4DD1-8C25-933D68D5D130}" presName="conn2-1" presStyleLbl="parChTrans1D3" presStyleIdx="3" presStyleCnt="12"/>
      <dgm:spPr/>
      <dgm:t>
        <a:bodyPr/>
        <a:lstStyle/>
        <a:p>
          <a:endParaRPr lang="en-US"/>
        </a:p>
      </dgm:t>
    </dgm:pt>
    <dgm:pt modelId="{36F47A8F-92C8-4708-9ED6-AF09936052F7}" type="pres">
      <dgm:prSet presAssocID="{71E36CD3-E41F-4DD1-8C25-933D68D5D130}" presName="connTx" presStyleLbl="parChTrans1D3" presStyleIdx="3" presStyleCnt="12"/>
      <dgm:spPr/>
      <dgm:t>
        <a:bodyPr/>
        <a:lstStyle/>
        <a:p>
          <a:endParaRPr lang="en-US"/>
        </a:p>
      </dgm:t>
    </dgm:pt>
    <dgm:pt modelId="{28DB5021-7872-48B7-AB7B-0BBFEDAD20A1}" type="pres">
      <dgm:prSet presAssocID="{041D3BFB-207D-4583-8442-F6FF27219107}" presName="root2" presStyleCnt="0"/>
      <dgm:spPr/>
    </dgm:pt>
    <dgm:pt modelId="{40BE6F1A-A61B-48D4-8992-FA72CAF42AAB}" type="pres">
      <dgm:prSet presAssocID="{041D3BFB-207D-4583-8442-F6FF27219107}" presName="LevelTwoTextNode" presStyleLbl="node3" presStyleIdx="3" presStyleCnt="12" custScaleX="90910" custScaleY="90910" custLinFactX="-70510" custLinFactNeighborX="-100000" custLinFactNeighborY="42252">
        <dgm:presLayoutVars>
          <dgm:chPref val="3"/>
        </dgm:presLayoutVars>
      </dgm:prSet>
      <dgm:spPr/>
      <dgm:t>
        <a:bodyPr/>
        <a:lstStyle/>
        <a:p>
          <a:endParaRPr lang="en-US"/>
        </a:p>
      </dgm:t>
    </dgm:pt>
    <dgm:pt modelId="{A76C3E6E-930D-4154-A7FC-82E92DDA3E11}" type="pres">
      <dgm:prSet presAssocID="{041D3BFB-207D-4583-8442-F6FF27219107}" presName="level3hierChild" presStyleCnt="0"/>
      <dgm:spPr/>
    </dgm:pt>
    <dgm:pt modelId="{D39E1DC4-2A59-40F4-A9D2-49AA25728AE5}" type="pres">
      <dgm:prSet presAssocID="{4D380DAF-F54C-42E3-BC7E-C3B77E5A7A26}" presName="conn2-1" presStyleLbl="parChTrans1D3" presStyleIdx="4" presStyleCnt="12"/>
      <dgm:spPr/>
      <dgm:t>
        <a:bodyPr/>
        <a:lstStyle/>
        <a:p>
          <a:endParaRPr lang="en-US"/>
        </a:p>
      </dgm:t>
    </dgm:pt>
    <dgm:pt modelId="{B6D9A9FD-B329-4893-9675-90C8F5D51856}" type="pres">
      <dgm:prSet presAssocID="{4D380DAF-F54C-42E3-BC7E-C3B77E5A7A26}" presName="connTx" presStyleLbl="parChTrans1D3" presStyleIdx="4" presStyleCnt="12"/>
      <dgm:spPr/>
      <dgm:t>
        <a:bodyPr/>
        <a:lstStyle/>
        <a:p>
          <a:endParaRPr lang="en-US"/>
        </a:p>
      </dgm:t>
    </dgm:pt>
    <dgm:pt modelId="{4B21FD91-9D55-412B-9ADA-C15F3F88C4AA}" type="pres">
      <dgm:prSet presAssocID="{553A32B2-B4A9-4C6E-A015-3A62EA6BF050}" presName="root2" presStyleCnt="0"/>
      <dgm:spPr/>
    </dgm:pt>
    <dgm:pt modelId="{4B555FB6-E4BF-4471-870C-E849470F4C9A}" type="pres">
      <dgm:prSet presAssocID="{553A32B2-B4A9-4C6E-A015-3A62EA6BF050}" presName="LevelTwoTextNode" presStyleLbl="node3" presStyleIdx="4" presStyleCnt="12" custScaleX="90910" custScaleY="90910" custLinFactX="-70510" custLinFactNeighborX="-100000" custLinFactNeighborY="54574">
        <dgm:presLayoutVars>
          <dgm:chPref val="3"/>
        </dgm:presLayoutVars>
      </dgm:prSet>
      <dgm:spPr/>
      <dgm:t>
        <a:bodyPr/>
        <a:lstStyle/>
        <a:p>
          <a:endParaRPr lang="en-US"/>
        </a:p>
      </dgm:t>
    </dgm:pt>
    <dgm:pt modelId="{18A5F784-E16D-4523-9B57-3DF9534E1819}" type="pres">
      <dgm:prSet presAssocID="{553A32B2-B4A9-4C6E-A015-3A62EA6BF050}" presName="level3hierChild" presStyleCnt="0"/>
      <dgm:spPr/>
    </dgm:pt>
    <dgm:pt modelId="{1DC5DF10-9EB7-4D85-8960-B9B1FCF71713}" type="pres">
      <dgm:prSet presAssocID="{2843C549-F6AE-43D1-8204-AB1CA1F1EC43}" presName="conn2-1" presStyleLbl="parChTrans1D2" presStyleIdx="1" presStyleCnt="3"/>
      <dgm:spPr/>
      <dgm:t>
        <a:bodyPr/>
        <a:lstStyle/>
        <a:p>
          <a:endParaRPr lang="en-US"/>
        </a:p>
      </dgm:t>
    </dgm:pt>
    <dgm:pt modelId="{A3D5AB46-ED47-4B15-A165-585CE6B2364A}" type="pres">
      <dgm:prSet presAssocID="{2843C549-F6AE-43D1-8204-AB1CA1F1EC43}" presName="connTx" presStyleLbl="parChTrans1D2" presStyleIdx="1" presStyleCnt="3"/>
      <dgm:spPr/>
      <dgm:t>
        <a:bodyPr/>
        <a:lstStyle/>
        <a:p>
          <a:endParaRPr lang="en-US"/>
        </a:p>
      </dgm:t>
    </dgm:pt>
    <dgm:pt modelId="{0E04DA0E-0D26-4F5B-AAD0-8E59E0392912}" type="pres">
      <dgm:prSet presAssocID="{3C4018C9-525C-4EC5-AF6E-A9F111C1F3B2}" presName="root2" presStyleCnt="0"/>
      <dgm:spPr/>
    </dgm:pt>
    <dgm:pt modelId="{1F5F7523-8FC5-4FBA-9892-50D1F11DD772}" type="pres">
      <dgm:prSet presAssocID="{3C4018C9-525C-4EC5-AF6E-A9F111C1F3B2}" presName="LevelTwoTextNode" presStyleLbl="node2" presStyleIdx="1" presStyleCnt="3" custScaleX="90910" custScaleY="90910" custLinFactX="-48590" custLinFactNeighborX="-100000" custLinFactNeighborY="46173">
        <dgm:presLayoutVars>
          <dgm:chPref val="3"/>
        </dgm:presLayoutVars>
      </dgm:prSet>
      <dgm:spPr/>
      <dgm:t>
        <a:bodyPr/>
        <a:lstStyle/>
        <a:p>
          <a:endParaRPr lang="en-US"/>
        </a:p>
      </dgm:t>
    </dgm:pt>
    <dgm:pt modelId="{B6FF940C-00DF-46A3-AF5D-53B3C2EA48C4}" type="pres">
      <dgm:prSet presAssocID="{3C4018C9-525C-4EC5-AF6E-A9F111C1F3B2}" presName="level3hierChild" presStyleCnt="0"/>
      <dgm:spPr/>
    </dgm:pt>
    <dgm:pt modelId="{1F0EBA94-E989-4E51-B60A-4F186588F10B}" type="pres">
      <dgm:prSet presAssocID="{324E1F2A-172C-40A9-A614-CE8186F76AF3}" presName="conn2-1" presStyleLbl="parChTrans1D3" presStyleIdx="5" presStyleCnt="12"/>
      <dgm:spPr/>
      <dgm:t>
        <a:bodyPr/>
        <a:lstStyle/>
        <a:p>
          <a:endParaRPr lang="en-US"/>
        </a:p>
      </dgm:t>
    </dgm:pt>
    <dgm:pt modelId="{606756F0-F9BD-45E7-845C-9322F67A517B}" type="pres">
      <dgm:prSet presAssocID="{324E1F2A-172C-40A9-A614-CE8186F76AF3}" presName="connTx" presStyleLbl="parChTrans1D3" presStyleIdx="5" presStyleCnt="12"/>
      <dgm:spPr/>
      <dgm:t>
        <a:bodyPr/>
        <a:lstStyle/>
        <a:p>
          <a:endParaRPr lang="en-US"/>
        </a:p>
      </dgm:t>
    </dgm:pt>
    <dgm:pt modelId="{FB9C7DAE-000F-4223-99AC-3F31A2F22110}" type="pres">
      <dgm:prSet presAssocID="{57563DCD-3BAB-459B-926A-35F90C0DF12C}" presName="root2" presStyleCnt="0"/>
      <dgm:spPr/>
    </dgm:pt>
    <dgm:pt modelId="{71479DC6-DEFC-455F-8525-AED427A54EE2}" type="pres">
      <dgm:prSet presAssocID="{57563DCD-3BAB-459B-926A-35F90C0DF12C}" presName="LevelTwoTextNode" presStyleLbl="node3" presStyleIdx="5" presStyleCnt="12" custScaleX="90910" custScaleY="90910" custLinFactNeighborX="1245" custLinFactNeighborY="46920">
        <dgm:presLayoutVars>
          <dgm:chPref val="3"/>
        </dgm:presLayoutVars>
      </dgm:prSet>
      <dgm:spPr/>
      <dgm:t>
        <a:bodyPr/>
        <a:lstStyle/>
        <a:p>
          <a:endParaRPr lang="en-US"/>
        </a:p>
      </dgm:t>
    </dgm:pt>
    <dgm:pt modelId="{CF99EBBD-07FC-465D-B903-680C0B7808C9}" type="pres">
      <dgm:prSet presAssocID="{57563DCD-3BAB-459B-926A-35F90C0DF12C}" presName="level3hierChild" presStyleCnt="0"/>
      <dgm:spPr/>
    </dgm:pt>
    <dgm:pt modelId="{2E90987E-C211-455B-A9F4-228C72532E89}" type="pres">
      <dgm:prSet presAssocID="{FC8F9031-C8B2-4B3B-A6A0-34B5709A288F}" presName="conn2-1" presStyleLbl="parChTrans1D3" presStyleIdx="6" presStyleCnt="12"/>
      <dgm:spPr/>
      <dgm:t>
        <a:bodyPr/>
        <a:lstStyle/>
        <a:p>
          <a:endParaRPr lang="en-US"/>
        </a:p>
      </dgm:t>
    </dgm:pt>
    <dgm:pt modelId="{7A7BD7FA-EC80-4976-9470-1890183E208F}" type="pres">
      <dgm:prSet presAssocID="{FC8F9031-C8B2-4B3B-A6A0-34B5709A288F}" presName="connTx" presStyleLbl="parChTrans1D3" presStyleIdx="6" presStyleCnt="12"/>
      <dgm:spPr/>
      <dgm:t>
        <a:bodyPr/>
        <a:lstStyle/>
        <a:p>
          <a:endParaRPr lang="en-US"/>
        </a:p>
      </dgm:t>
    </dgm:pt>
    <dgm:pt modelId="{3D8A5A71-BB2C-4DC7-B006-79B97F0C404E}" type="pres">
      <dgm:prSet presAssocID="{C560A4D2-D333-4D9D-9A55-C349A04EADB6}" presName="root2" presStyleCnt="0"/>
      <dgm:spPr/>
    </dgm:pt>
    <dgm:pt modelId="{86F97D3D-F3D7-4872-8771-96E93E56B5EC}" type="pres">
      <dgm:prSet presAssocID="{C560A4D2-D333-4D9D-9A55-C349A04EADB6}" presName="LevelTwoTextNode" presStyleLbl="node3" presStyleIdx="6" presStyleCnt="12" custScaleX="90910" custScaleY="90910" custLinFactNeighborX="1243" custLinFactNeighborY="72470">
        <dgm:presLayoutVars>
          <dgm:chPref val="3"/>
        </dgm:presLayoutVars>
      </dgm:prSet>
      <dgm:spPr/>
      <dgm:t>
        <a:bodyPr/>
        <a:lstStyle/>
        <a:p>
          <a:endParaRPr lang="en-US"/>
        </a:p>
      </dgm:t>
    </dgm:pt>
    <dgm:pt modelId="{F014800E-BA5B-402A-8E88-A43BAE890187}" type="pres">
      <dgm:prSet presAssocID="{C560A4D2-D333-4D9D-9A55-C349A04EADB6}" presName="level3hierChild" presStyleCnt="0"/>
      <dgm:spPr/>
    </dgm:pt>
    <dgm:pt modelId="{F24E3C8F-7339-40B9-9862-B1A7895636E7}" type="pres">
      <dgm:prSet presAssocID="{A8CFC214-67BE-4ECF-83B2-0B92F81669B3}" presName="conn2-1" presStyleLbl="parChTrans1D3" presStyleIdx="7" presStyleCnt="12"/>
      <dgm:spPr/>
      <dgm:t>
        <a:bodyPr/>
        <a:lstStyle/>
        <a:p>
          <a:endParaRPr lang="en-US"/>
        </a:p>
      </dgm:t>
    </dgm:pt>
    <dgm:pt modelId="{11072429-BB7C-46BA-9A47-3DF62D00C27A}" type="pres">
      <dgm:prSet presAssocID="{A8CFC214-67BE-4ECF-83B2-0B92F81669B3}" presName="connTx" presStyleLbl="parChTrans1D3" presStyleIdx="7" presStyleCnt="12"/>
      <dgm:spPr/>
      <dgm:t>
        <a:bodyPr/>
        <a:lstStyle/>
        <a:p>
          <a:endParaRPr lang="en-US"/>
        </a:p>
      </dgm:t>
    </dgm:pt>
    <dgm:pt modelId="{D640D967-FD6D-43B1-AFC6-FD16F972CADA}" type="pres">
      <dgm:prSet presAssocID="{C870E0FA-6BB7-4918-AD74-02E743AF041C}" presName="root2" presStyleCnt="0"/>
      <dgm:spPr/>
    </dgm:pt>
    <dgm:pt modelId="{C9F2D884-4456-4A73-BE9B-9F7B58BF0FB7}" type="pres">
      <dgm:prSet presAssocID="{C870E0FA-6BB7-4918-AD74-02E743AF041C}" presName="LevelTwoTextNode" presStyleLbl="node3" presStyleIdx="7" presStyleCnt="12" custScaleX="90910" custScaleY="90910" custLinFactNeighborX="1244" custLinFactNeighborY="85172">
        <dgm:presLayoutVars>
          <dgm:chPref val="3"/>
        </dgm:presLayoutVars>
      </dgm:prSet>
      <dgm:spPr/>
      <dgm:t>
        <a:bodyPr/>
        <a:lstStyle/>
        <a:p>
          <a:endParaRPr lang="en-US"/>
        </a:p>
      </dgm:t>
    </dgm:pt>
    <dgm:pt modelId="{C796F4A5-898F-4BA5-9800-E699B423B1CF}" type="pres">
      <dgm:prSet presAssocID="{C870E0FA-6BB7-4918-AD74-02E743AF041C}" presName="level3hierChild" presStyleCnt="0"/>
      <dgm:spPr/>
    </dgm:pt>
    <dgm:pt modelId="{BAA3BF05-1A00-47F5-AAD2-2479CE7B4CB0}" type="pres">
      <dgm:prSet presAssocID="{85949079-17F9-4AFC-9D87-C26738A2B494}" presName="conn2-1" presStyleLbl="parChTrans1D2" presStyleIdx="2" presStyleCnt="3"/>
      <dgm:spPr/>
      <dgm:t>
        <a:bodyPr/>
        <a:lstStyle/>
        <a:p>
          <a:endParaRPr lang="en-US"/>
        </a:p>
      </dgm:t>
    </dgm:pt>
    <dgm:pt modelId="{2D70505A-433C-4683-A4EF-C0C544E3F4EB}" type="pres">
      <dgm:prSet presAssocID="{85949079-17F9-4AFC-9D87-C26738A2B494}" presName="connTx" presStyleLbl="parChTrans1D2" presStyleIdx="2" presStyleCnt="3"/>
      <dgm:spPr/>
      <dgm:t>
        <a:bodyPr/>
        <a:lstStyle/>
        <a:p>
          <a:endParaRPr lang="en-US"/>
        </a:p>
      </dgm:t>
    </dgm:pt>
    <dgm:pt modelId="{03DA44B9-FAF2-4FED-B322-77E2906B974E}" type="pres">
      <dgm:prSet presAssocID="{7BAEAACB-1AFD-402D-AC46-9E4F6BF73BFA}" presName="root2" presStyleCnt="0"/>
      <dgm:spPr/>
    </dgm:pt>
    <dgm:pt modelId="{73B7F515-E6CA-4BAD-8D11-347A6E65A0C4}" type="pres">
      <dgm:prSet presAssocID="{7BAEAACB-1AFD-402D-AC46-9E4F6BF73BFA}" presName="LevelTwoTextNode" presStyleLbl="node2" presStyleIdx="2" presStyleCnt="3" custScaleX="90910" custScaleY="90910" custLinFactNeighborX="55368" custLinFactNeighborY="37026">
        <dgm:presLayoutVars>
          <dgm:chPref val="3"/>
        </dgm:presLayoutVars>
      </dgm:prSet>
      <dgm:spPr/>
      <dgm:t>
        <a:bodyPr/>
        <a:lstStyle/>
        <a:p>
          <a:endParaRPr lang="en-US"/>
        </a:p>
      </dgm:t>
    </dgm:pt>
    <dgm:pt modelId="{291E849B-1D5B-4804-B252-5D87FE06BA27}" type="pres">
      <dgm:prSet presAssocID="{7BAEAACB-1AFD-402D-AC46-9E4F6BF73BFA}" presName="level3hierChild" presStyleCnt="0"/>
      <dgm:spPr/>
    </dgm:pt>
    <dgm:pt modelId="{B655F48F-4BFE-49F3-83AF-FF9D72BB74BB}" type="pres">
      <dgm:prSet presAssocID="{2A02D978-1B3B-4B95-86A8-B08E89CCEDFC}" presName="conn2-1" presStyleLbl="parChTrans1D3" presStyleIdx="8" presStyleCnt="12"/>
      <dgm:spPr/>
      <dgm:t>
        <a:bodyPr/>
        <a:lstStyle/>
        <a:p>
          <a:endParaRPr lang="en-US"/>
        </a:p>
      </dgm:t>
    </dgm:pt>
    <dgm:pt modelId="{42546FC5-2960-48D4-921A-F841D5D9267A}" type="pres">
      <dgm:prSet presAssocID="{2A02D978-1B3B-4B95-86A8-B08E89CCEDFC}" presName="connTx" presStyleLbl="parChTrans1D3" presStyleIdx="8" presStyleCnt="12"/>
      <dgm:spPr/>
      <dgm:t>
        <a:bodyPr/>
        <a:lstStyle/>
        <a:p>
          <a:endParaRPr lang="en-US"/>
        </a:p>
      </dgm:t>
    </dgm:pt>
    <dgm:pt modelId="{BB248975-8D5A-4800-99EB-3A4A522C9BB1}" type="pres">
      <dgm:prSet presAssocID="{E7146E34-8849-4AB0-9A0E-438FA532243A}" presName="root2" presStyleCnt="0"/>
      <dgm:spPr/>
    </dgm:pt>
    <dgm:pt modelId="{F81A5CF6-7E99-435E-8EC6-BC39E6991947}" type="pres">
      <dgm:prSet presAssocID="{E7146E34-8849-4AB0-9A0E-438FA532243A}" presName="LevelTwoTextNode" presStyleLbl="node3" presStyleIdx="8" presStyleCnt="12" custScaleX="90910" custScaleY="90910" custLinFactX="100000" custLinFactNeighborX="196940" custLinFactNeighborY="-64541">
        <dgm:presLayoutVars>
          <dgm:chPref val="3"/>
        </dgm:presLayoutVars>
      </dgm:prSet>
      <dgm:spPr/>
      <dgm:t>
        <a:bodyPr/>
        <a:lstStyle/>
        <a:p>
          <a:endParaRPr lang="en-US"/>
        </a:p>
      </dgm:t>
    </dgm:pt>
    <dgm:pt modelId="{7B9966B2-8217-4168-A9BE-3EA0E6A9FC52}" type="pres">
      <dgm:prSet presAssocID="{E7146E34-8849-4AB0-9A0E-438FA532243A}" presName="level3hierChild" presStyleCnt="0"/>
      <dgm:spPr/>
    </dgm:pt>
    <dgm:pt modelId="{11B181F7-AFDE-40AB-B6B4-8499A79682AE}" type="pres">
      <dgm:prSet presAssocID="{089F4169-2DBA-46D6-8656-24E0FB07D8E2}" presName="conn2-1" presStyleLbl="parChTrans1D3" presStyleIdx="9" presStyleCnt="12"/>
      <dgm:spPr/>
      <dgm:t>
        <a:bodyPr/>
        <a:lstStyle/>
        <a:p>
          <a:endParaRPr lang="en-US"/>
        </a:p>
      </dgm:t>
    </dgm:pt>
    <dgm:pt modelId="{3CE9B46D-015F-4349-BEEC-C88CF92A3D6C}" type="pres">
      <dgm:prSet presAssocID="{089F4169-2DBA-46D6-8656-24E0FB07D8E2}" presName="connTx" presStyleLbl="parChTrans1D3" presStyleIdx="9" presStyleCnt="12"/>
      <dgm:spPr/>
      <dgm:t>
        <a:bodyPr/>
        <a:lstStyle/>
        <a:p>
          <a:endParaRPr lang="en-US"/>
        </a:p>
      </dgm:t>
    </dgm:pt>
    <dgm:pt modelId="{1706CC5D-A7B1-4568-9E98-559C31DD966A}" type="pres">
      <dgm:prSet presAssocID="{E46879A8-AB60-4C60-932A-70FF29BA1015}" presName="root2" presStyleCnt="0"/>
      <dgm:spPr/>
    </dgm:pt>
    <dgm:pt modelId="{98AB0989-45B5-4772-BF22-BEBD4B39C218}" type="pres">
      <dgm:prSet presAssocID="{E46879A8-AB60-4C60-932A-70FF29BA1015}" presName="LevelTwoTextNode" presStyleLbl="node3" presStyleIdx="9" presStyleCnt="12" custScaleX="90910" custScaleY="90910" custLinFactX="100000" custLinFactNeighborX="192919" custLinFactNeighborY="-56888">
        <dgm:presLayoutVars>
          <dgm:chPref val="3"/>
        </dgm:presLayoutVars>
      </dgm:prSet>
      <dgm:spPr/>
      <dgm:t>
        <a:bodyPr/>
        <a:lstStyle/>
        <a:p>
          <a:endParaRPr lang="en-US"/>
        </a:p>
      </dgm:t>
    </dgm:pt>
    <dgm:pt modelId="{C3396AC7-7D53-4F01-B3D4-6EED728C020D}" type="pres">
      <dgm:prSet presAssocID="{E46879A8-AB60-4C60-932A-70FF29BA1015}" presName="level3hierChild" presStyleCnt="0"/>
      <dgm:spPr/>
    </dgm:pt>
    <dgm:pt modelId="{94A8432A-9A6C-4FC3-8881-EA752B6E6C41}" type="pres">
      <dgm:prSet presAssocID="{B6B7C3B2-8DAF-4EB8-BB7D-7FA4094D8DF4}" presName="conn2-1" presStyleLbl="parChTrans1D3" presStyleIdx="10" presStyleCnt="12"/>
      <dgm:spPr/>
      <dgm:t>
        <a:bodyPr/>
        <a:lstStyle/>
        <a:p>
          <a:endParaRPr lang="en-US"/>
        </a:p>
      </dgm:t>
    </dgm:pt>
    <dgm:pt modelId="{7470A49E-2337-41CB-B001-4909C9164278}" type="pres">
      <dgm:prSet presAssocID="{B6B7C3B2-8DAF-4EB8-BB7D-7FA4094D8DF4}" presName="connTx" presStyleLbl="parChTrans1D3" presStyleIdx="10" presStyleCnt="12"/>
      <dgm:spPr/>
      <dgm:t>
        <a:bodyPr/>
        <a:lstStyle/>
        <a:p>
          <a:endParaRPr lang="en-US"/>
        </a:p>
      </dgm:t>
    </dgm:pt>
    <dgm:pt modelId="{1C6AA284-8C86-4F5E-8C4F-42E0D90BFAF9}" type="pres">
      <dgm:prSet presAssocID="{CC7E764B-2147-4D51-A6DA-9479CA76C55F}" presName="root2" presStyleCnt="0"/>
      <dgm:spPr/>
    </dgm:pt>
    <dgm:pt modelId="{AE45E8C3-CB9E-499B-A6D0-4A4C28B7F82C}" type="pres">
      <dgm:prSet presAssocID="{CC7E764B-2147-4D51-A6DA-9479CA76C55F}" presName="LevelTwoTextNode" presStyleLbl="node3" presStyleIdx="10" presStyleCnt="12" custScaleX="90910" custScaleY="90910" custLinFactX="100000" custLinFactNeighborX="192919" custLinFactNeighborY="-56888">
        <dgm:presLayoutVars>
          <dgm:chPref val="3"/>
        </dgm:presLayoutVars>
      </dgm:prSet>
      <dgm:spPr/>
      <dgm:t>
        <a:bodyPr/>
        <a:lstStyle/>
        <a:p>
          <a:endParaRPr lang="en-US"/>
        </a:p>
      </dgm:t>
    </dgm:pt>
    <dgm:pt modelId="{0C7D967C-2282-4111-9CBC-5222892946E2}" type="pres">
      <dgm:prSet presAssocID="{CC7E764B-2147-4D51-A6DA-9479CA76C55F}" presName="level3hierChild" presStyleCnt="0"/>
      <dgm:spPr/>
    </dgm:pt>
    <dgm:pt modelId="{F75A1525-2956-42BC-B5E8-8E53281C68C0}" type="pres">
      <dgm:prSet presAssocID="{6F17924F-2D11-4CB7-AEB1-62DC5599B737}" presName="conn2-1" presStyleLbl="parChTrans1D3" presStyleIdx="11" presStyleCnt="12"/>
      <dgm:spPr/>
      <dgm:t>
        <a:bodyPr/>
        <a:lstStyle/>
        <a:p>
          <a:endParaRPr lang="en-US"/>
        </a:p>
      </dgm:t>
    </dgm:pt>
    <dgm:pt modelId="{A50C30E0-7CCC-4238-A21D-A244EAD15F8D}" type="pres">
      <dgm:prSet presAssocID="{6F17924F-2D11-4CB7-AEB1-62DC5599B737}" presName="connTx" presStyleLbl="parChTrans1D3" presStyleIdx="11" presStyleCnt="12"/>
      <dgm:spPr/>
      <dgm:t>
        <a:bodyPr/>
        <a:lstStyle/>
        <a:p>
          <a:endParaRPr lang="en-US"/>
        </a:p>
      </dgm:t>
    </dgm:pt>
    <dgm:pt modelId="{90E814F1-99D1-4B51-AC7C-9EF80EE8D45E}" type="pres">
      <dgm:prSet presAssocID="{2BBE88F7-9521-43A2-9EC9-A527D81E1BA6}" presName="root2" presStyleCnt="0"/>
      <dgm:spPr/>
    </dgm:pt>
    <dgm:pt modelId="{962C6471-5C7C-45E1-A873-5683EDB12FCF}" type="pres">
      <dgm:prSet presAssocID="{2BBE88F7-9521-43A2-9EC9-A527D81E1BA6}" presName="LevelTwoTextNode" presStyleLbl="node3" presStyleIdx="11" presStyleCnt="12" custScaleX="90910" custScaleY="90910" custLinFactX="100000" custLinFactNeighborX="192919" custLinFactNeighborY="-56937">
        <dgm:presLayoutVars>
          <dgm:chPref val="3"/>
        </dgm:presLayoutVars>
      </dgm:prSet>
      <dgm:spPr/>
      <dgm:t>
        <a:bodyPr/>
        <a:lstStyle/>
        <a:p>
          <a:endParaRPr lang="en-US"/>
        </a:p>
      </dgm:t>
    </dgm:pt>
    <dgm:pt modelId="{CE0A30ED-3EE1-4F83-9DEC-4CDE769F0F45}" type="pres">
      <dgm:prSet presAssocID="{2BBE88F7-9521-43A2-9EC9-A527D81E1BA6}" presName="level3hierChild" presStyleCnt="0"/>
      <dgm:spPr/>
    </dgm:pt>
  </dgm:ptLst>
  <dgm:cxnLst>
    <dgm:cxn modelId="{5CE24769-7C05-43B6-A87F-FD0F39903BD0}" type="presOf" srcId="{8C256886-4CE9-4F96-862F-5758E4389DEB}" destId="{16831B6C-B52D-41DA-916A-CEDBD742050B}" srcOrd="0" destOrd="0" presId="urn:microsoft.com/office/officeart/2005/8/layout/hierarchy2"/>
    <dgm:cxn modelId="{4EFA2420-B8DD-4EDC-A051-75F8A10A7756}" type="presOf" srcId="{5DDD92E4-FF68-4B2C-8BFB-BBB771B17FA3}" destId="{CB15197A-386E-44D8-9571-3637BF5FBD7A}" srcOrd="1" destOrd="0" presId="urn:microsoft.com/office/officeart/2005/8/layout/hierarchy2"/>
    <dgm:cxn modelId="{7F4CD52D-8623-41CB-A043-70B461B41124}" type="presOf" srcId="{71E36CD3-E41F-4DD1-8C25-933D68D5D130}" destId="{36F47A8F-92C8-4708-9ED6-AF09936052F7}" srcOrd="1" destOrd="0" presId="urn:microsoft.com/office/officeart/2005/8/layout/hierarchy2"/>
    <dgm:cxn modelId="{E6CBB1D6-4D6D-4E59-8DD1-C1C2EBAAA4E8}" srcId="{D09D01F9-7311-42E5-BC81-1BF713F97FB9}" destId="{553A32B2-B4A9-4C6E-A015-3A62EA6BF050}" srcOrd="4" destOrd="0" parTransId="{4D380DAF-F54C-42E3-BC7E-C3B77E5A7A26}" sibTransId="{F8415A78-2B43-459D-A958-368C871C59F5}"/>
    <dgm:cxn modelId="{C751C6EB-2C3D-43B4-AEC0-4E280CC9CB10}" type="presOf" srcId="{324E1F2A-172C-40A9-A614-CE8186F76AF3}" destId="{606756F0-F9BD-45E7-845C-9322F67A517B}" srcOrd="1" destOrd="0" presId="urn:microsoft.com/office/officeart/2005/8/layout/hierarchy2"/>
    <dgm:cxn modelId="{75BDB597-08F5-4773-B68E-E1C4D3AFDD53}" type="presOf" srcId="{2BBE88F7-9521-43A2-9EC9-A527D81E1BA6}" destId="{962C6471-5C7C-45E1-A873-5683EDB12FCF}" srcOrd="0" destOrd="0" presId="urn:microsoft.com/office/officeart/2005/8/layout/hierarchy2"/>
    <dgm:cxn modelId="{9B4C3271-9703-44FE-844D-E63F49928C3B}" type="presOf" srcId="{2A02D978-1B3B-4B95-86A8-B08E89CCEDFC}" destId="{B655F48F-4BFE-49F3-83AF-FF9D72BB74BB}" srcOrd="0" destOrd="0" presId="urn:microsoft.com/office/officeart/2005/8/layout/hierarchy2"/>
    <dgm:cxn modelId="{A4DEB6E5-662F-47D2-A79C-3901664CF9AA}" type="presOf" srcId="{3C4018C9-525C-4EC5-AF6E-A9F111C1F3B2}" destId="{1F5F7523-8FC5-4FBA-9892-50D1F11DD772}" srcOrd="0" destOrd="0" presId="urn:microsoft.com/office/officeart/2005/8/layout/hierarchy2"/>
    <dgm:cxn modelId="{B0AEF0AB-D8ED-43E8-8828-18C615CC5054}" type="presOf" srcId="{C560A4D2-D333-4D9D-9A55-C349A04EADB6}" destId="{86F97D3D-F3D7-4872-8771-96E93E56B5EC}" srcOrd="0" destOrd="0" presId="urn:microsoft.com/office/officeart/2005/8/layout/hierarchy2"/>
    <dgm:cxn modelId="{34D81952-9231-4A2B-BEAF-36D1440DFD56}" srcId="{7BAEAACB-1AFD-402D-AC46-9E4F6BF73BFA}" destId="{CC7E764B-2147-4D51-A6DA-9479CA76C55F}" srcOrd="2" destOrd="0" parTransId="{B6B7C3B2-8DAF-4EB8-BB7D-7FA4094D8DF4}" sibTransId="{AAFC8848-67B4-41F4-AF1D-FDEA596AA921}"/>
    <dgm:cxn modelId="{A22F4102-8A81-4C43-AEB2-349502FD02AE}" srcId="{A37054FF-248C-4BFF-AF7F-1E44CA084BB4}" destId="{5684061F-179F-4816-A7F4-58FD4D908AE8}" srcOrd="0" destOrd="0" parTransId="{ED26558D-5284-47F2-B813-EF909ADB8BF9}" sibTransId="{9BBA6170-C313-4C1A-AEAD-F80A89F9F104}"/>
    <dgm:cxn modelId="{508A1A95-9806-40F1-AD21-93E88028A048}" type="presOf" srcId="{5684061F-179F-4816-A7F4-58FD4D908AE8}" destId="{7C5575EA-C2F2-487F-8BD4-F4C8EDC29A43}" srcOrd="0" destOrd="0" presId="urn:microsoft.com/office/officeart/2005/8/layout/hierarchy2"/>
    <dgm:cxn modelId="{36F66265-963B-4FE4-B45D-2364A774A0D6}" srcId="{5684061F-179F-4816-A7F4-58FD4D908AE8}" destId="{3C4018C9-525C-4EC5-AF6E-A9F111C1F3B2}" srcOrd="1" destOrd="0" parTransId="{2843C549-F6AE-43D1-8204-AB1CA1F1EC43}" sibTransId="{50CF5577-63F4-4EE7-AE07-3F28FF2AD4C4}"/>
    <dgm:cxn modelId="{424AE0F9-307D-4CE6-8F80-469D3EE0AE6D}" type="presOf" srcId="{A8CFC214-67BE-4ECF-83B2-0B92F81669B3}" destId="{11072429-BB7C-46BA-9A47-3DF62D00C27A}" srcOrd="1" destOrd="0" presId="urn:microsoft.com/office/officeart/2005/8/layout/hierarchy2"/>
    <dgm:cxn modelId="{AB8E1037-24EC-4903-961A-73E3FDF1A00D}" type="presOf" srcId="{553A32B2-B4A9-4C6E-A015-3A62EA6BF050}" destId="{4B555FB6-E4BF-4471-870C-E849470F4C9A}" srcOrd="0" destOrd="0" presId="urn:microsoft.com/office/officeart/2005/8/layout/hierarchy2"/>
    <dgm:cxn modelId="{6D80D610-6D70-45CA-ACE7-7E73AE42390F}" type="presOf" srcId="{4F355BDE-FEF0-4DC7-AF89-706F31E7BC8F}" destId="{8CA9B807-06E3-4D94-83C7-BB26B2500E30}" srcOrd="0" destOrd="0" presId="urn:microsoft.com/office/officeart/2005/8/layout/hierarchy2"/>
    <dgm:cxn modelId="{E3B9DB75-2750-4B7B-99FF-800995EF4F76}" type="presOf" srcId="{7CBD2040-850E-473C-B3D1-AD705D12F8AB}" destId="{AEFB5A8A-A7E1-41EE-ACF0-71748707556E}" srcOrd="0" destOrd="0" presId="urn:microsoft.com/office/officeart/2005/8/layout/hierarchy2"/>
    <dgm:cxn modelId="{605E4969-C234-4607-A466-5913AB9EA311}" srcId="{D09D01F9-7311-42E5-BC81-1BF713F97FB9}" destId="{E8D3B08E-4093-414E-AC45-38D854738F43}" srcOrd="2" destOrd="0" parTransId="{4F355BDE-FEF0-4DC7-AF89-706F31E7BC8F}" sibTransId="{E591C936-0CC6-46E0-B28A-4FDC1FF13251}"/>
    <dgm:cxn modelId="{21C8E414-9EB1-4468-8429-47EA57BF113B}" type="presOf" srcId="{71E36CD3-E41F-4DD1-8C25-933D68D5D130}" destId="{72CA346E-DAAF-4A9D-8D31-82CD6EDC880B}" srcOrd="0" destOrd="0" presId="urn:microsoft.com/office/officeart/2005/8/layout/hierarchy2"/>
    <dgm:cxn modelId="{EC8D9A9F-A07E-491A-A3AE-FC232A4CDD56}" type="presOf" srcId="{4D380DAF-F54C-42E3-BC7E-C3B77E5A7A26}" destId="{D39E1DC4-2A59-40F4-A9D2-49AA25728AE5}" srcOrd="0" destOrd="0" presId="urn:microsoft.com/office/officeart/2005/8/layout/hierarchy2"/>
    <dgm:cxn modelId="{2D9B72C7-02B0-4465-8563-D8ADB53C357E}" type="presOf" srcId="{6F17924F-2D11-4CB7-AEB1-62DC5599B737}" destId="{A50C30E0-7CCC-4238-A21D-A244EAD15F8D}" srcOrd="1" destOrd="0" presId="urn:microsoft.com/office/officeart/2005/8/layout/hierarchy2"/>
    <dgm:cxn modelId="{D597DDCA-890C-4FBA-B381-62DD651E3D1A}" type="presOf" srcId="{46E433E9-DC2E-4107-8D22-740D1BBF7368}" destId="{B14A33EA-25D9-4DF6-876A-9C05EBDA460E}" srcOrd="0" destOrd="0" presId="urn:microsoft.com/office/officeart/2005/8/layout/hierarchy2"/>
    <dgm:cxn modelId="{0C2BD163-6F2C-49E6-A30B-AEA542096942}" srcId="{D09D01F9-7311-42E5-BC81-1BF713F97FB9}" destId="{041D3BFB-207D-4583-8442-F6FF27219107}" srcOrd="3" destOrd="0" parTransId="{71E36CD3-E41F-4DD1-8C25-933D68D5D130}" sibTransId="{FF1F278A-C6E4-4E28-9921-B94B67A5E02E}"/>
    <dgm:cxn modelId="{04EC385E-C9B7-4F88-ABBF-DB2519833807}" type="presOf" srcId="{D09D01F9-7311-42E5-BC81-1BF713F97FB9}" destId="{F20CE9C4-7ECF-402C-AAC5-4A0A9E4CBC7B}" srcOrd="0" destOrd="0" presId="urn:microsoft.com/office/officeart/2005/8/layout/hierarchy2"/>
    <dgm:cxn modelId="{6101A010-E1FE-499D-A3BE-19E9EA359B03}" type="presOf" srcId="{324E1F2A-172C-40A9-A614-CE8186F76AF3}" destId="{1F0EBA94-E989-4E51-B60A-4F186588F10B}" srcOrd="0" destOrd="0" presId="urn:microsoft.com/office/officeart/2005/8/layout/hierarchy2"/>
    <dgm:cxn modelId="{95E1CFAD-950F-430F-A706-FB865FF58C98}" type="presOf" srcId="{FC8F9031-C8B2-4B3B-A6A0-34B5709A288F}" destId="{2E90987E-C211-455B-A9F4-228C72532E89}" srcOrd="0" destOrd="0" presId="urn:microsoft.com/office/officeart/2005/8/layout/hierarchy2"/>
    <dgm:cxn modelId="{7541B6BA-3391-4548-8DA0-8AB4341C28B8}" type="presOf" srcId="{2843C549-F6AE-43D1-8204-AB1CA1F1EC43}" destId="{A3D5AB46-ED47-4B15-A165-585CE6B2364A}" srcOrd="1" destOrd="0" presId="urn:microsoft.com/office/officeart/2005/8/layout/hierarchy2"/>
    <dgm:cxn modelId="{44407010-A184-4494-AA9A-B16AA70159B0}" type="presOf" srcId="{EF7F8BF6-50E3-4094-856F-EED47895E039}" destId="{57D6611B-734A-4930-8F1D-CA6D499E4B16}" srcOrd="0" destOrd="0" presId="urn:microsoft.com/office/officeart/2005/8/layout/hierarchy2"/>
    <dgm:cxn modelId="{B9375499-D468-444A-AA0D-399CA46F3AD1}" type="presOf" srcId="{B6B7C3B2-8DAF-4EB8-BB7D-7FA4094D8DF4}" destId="{7470A49E-2337-41CB-B001-4909C9164278}" srcOrd="1" destOrd="0" presId="urn:microsoft.com/office/officeart/2005/8/layout/hierarchy2"/>
    <dgm:cxn modelId="{6AE28973-7C61-4E22-B843-5EA9B14E5E95}" srcId="{3C4018C9-525C-4EC5-AF6E-A9F111C1F3B2}" destId="{C870E0FA-6BB7-4918-AD74-02E743AF041C}" srcOrd="2" destOrd="0" parTransId="{A8CFC214-67BE-4ECF-83B2-0B92F81669B3}" sibTransId="{8995508D-0216-4B0E-A185-CDCF91125800}"/>
    <dgm:cxn modelId="{3AC9211A-4BA5-4D2C-A867-4DD0FE5160A8}" type="presOf" srcId="{8C256886-4CE9-4F96-862F-5758E4389DEB}" destId="{89FBFDB0-C2A5-4FB3-ABDE-2B578EE5D32B}" srcOrd="1" destOrd="0" presId="urn:microsoft.com/office/officeart/2005/8/layout/hierarchy2"/>
    <dgm:cxn modelId="{20F7D558-BD51-4E21-970F-D83E9FD11FF0}" type="presOf" srcId="{A8CFC214-67BE-4ECF-83B2-0B92F81669B3}" destId="{F24E3C8F-7339-40B9-9862-B1A7895636E7}" srcOrd="0" destOrd="0" presId="urn:microsoft.com/office/officeart/2005/8/layout/hierarchy2"/>
    <dgm:cxn modelId="{E3CDD3CB-7315-40F3-BE3E-06659381BCBB}" type="presOf" srcId="{089F4169-2DBA-46D6-8656-24E0FB07D8E2}" destId="{3CE9B46D-015F-4349-BEEC-C88CF92A3D6C}" srcOrd="1" destOrd="0" presId="urn:microsoft.com/office/officeart/2005/8/layout/hierarchy2"/>
    <dgm:cxn modelId="{9D4EE6B8-3240-4426-BBCE-3DEAB30AEC32}" type="presOf" srcId="{2843C549-F6AE-43D1-8204-AB1CA1F1EC43}" destId="{1DC5DF10-9EB7-4D85-8960-B9B1FCF71713}" srcOrd="0" destOrd="0" presId="urn:microsoft.com/office/officeart/2005/8/layout/hierarchy2"/>
    <dgm:cxn modelId="{4E3B8A33-F71B-4DCB-8F34-EC074EA31051}" type="presOf" srcId="{6F17924F-2D11-4CB7-AEB1-62DC5599B737}" destId="{F75A1525-2956-42BC-B5E8-8E53281C68C0}" srcOrd="0" destOrd="0" presId="urn:microsoft.com/office/officeart/2005/8/layout/hierarchy2"/>
    <dgm:cxn modelId="{8B34AB62-CDA9-46ED-A890-CD62A5805B83}" type="presOf" srcId="{041D3BFB-207D-4583-8442-F6FF27219107}" destId="{40BE6F1A-A61B-48D4-8992-FA72CAF42AAB}" srcOrd="0" destOrd="0" presId="urn:microsoft.com/office/officeart/2005/8/layout/hierarchy2"/>
    <dgm:cxn modelId="{42CBFD1C-0E21-435A-8564-8400B795A5B8}" type="presOf" srcId="{85949079-17F9-4AFC-9D87-C26738A2B494}" destId="{2D70505A-433C-4683-A4EF-C0C544E3F4EB}" srcOrd="1" destOrd="0" presId="urn:microsoft.com/office/officeart/2005/8/layout/hierarchy2"/>
    <dgm:cxn modelId="{4A3F4F8A-7FCC-4853-B023-923B426F8F80}" srcId="{7BAEAACB-1AFD-402D-AC46-9E4F6BF73BFA}" destId="{E46879A8-AB60-4C60-932A-70FF29BA1015}" srcOrd="1" destOrd="0" parTransId="{089F4169-2DBA-46D6-8656-24E0FB07D8E2}" sibTransId="{D547F1CB-5376-4BD2-AF05-39F9932C26BF}"/>
    <dgm:cxn modelId="{1F052B4E-DB66-4DCF-A9B7-E8024B9895AC}" srcId="{3C4018C9-525C-4EC5-AF6E-A9F111C1F3B2}" destId="{C560A4D2-D333-4D9D-9A55-C349A04EADB6}" srcOrd="1" destOrd="0" parTransId="{FC8F9031-C8B2-4B3B-A6A0-34B5709A288F}" sibTransId="{36BF04A6-443D-4F4B-8B44-85CCEC7B5556}"/>
    <dgm:cxn modelId="{6278934D-E9D2-4578-9C5E-158CF0411BD7}" srcId="{5684061F-179F-4816-A7F4-58FD4D908AE8}" destId="{D09D01F9-7311-42E5-BC81-1BF713F97FB9}" srcOrd="0" destOrd="0" parTransId="{EF7F8BF6-50E3-4094-856F-EED47895E039}" sibTransId="{E6D4C220-4FA9-460A-B66A-FDDD27326D89}"/>
    <dgm:cxn modelId="{2722ED12-8B1B-483C-AD3B-A410D337E116}" type="presOf" srcId="{4F355BDE-FEF0-4DC7-AF89-706F31E7BC8F}" destId="{21824586-60F3-4392-8EDC-51B6C9413CAB}" srcOrd="1" destOrd="0" presId="urn:microsoft.com/office/officeart/2005/8/layout/hierarchy2"/>
    <dgm:cxn modelId="{7DAA3308-5CA9-4FE3-92F8-ABB7941A857C}" srcId="{3C4018C9-525C-4EC5-AF6E-A9F111C1F3B2}" destId="{57563DCD-3BAB-459B-926A-35F90C0DF12C}" srcOrd="0" destOrd="0" parTransId="{324E1F2A-172C-40A9-A614-CE8186F76AF3}" sibTransId="{61320B73-CA6F-422B-84DC-2E5108875768}"/>
    <dgm:cxn modelId="{B4A07EEA-E0EA-423E-BF05-15AE84B330A8}" type="presOf" srcId="{2A02D978-1B3B-4B95-86A8-B08E89CCEDFC}" destId="{42546FC5-2960-48D4-921A-F841D5D9267A}" srcOrd="1" destOrd="0" presId="urn:microsoft.com/office/officeart/2005/8/layout/hierarchy2"/>
    <dgm:cxn modelId="{37728B95-8ABD-42EC-B3B6-C2011AC7D460}" type="presOf" srcId="{E46879A8-AB60-4C60-932A-70FF29BA1015}" destId="{98AB0989-45B5-4772-BF22-BEBD4B39C218}" srcOrd="0" destOrd="0" presId="urn:microsoft.com/office/officeart/2005/8/layout/hierarchy2"/>
    <dgm:cxn modelId="{775E3894-1B21-4B13-93E1-3778DCB2D52B}" type="presOf" srcId="{B6B7C3B2-8DAF-4EB8-BB7D-7FA4094D8DF4}" destId="{94A8432A-9A6C-4FC3-8881-EA752B6E6C41}" srcOrd="0" destOrd="0" presId="urn:microsoft.com/office/officeart/2005/8/layout/hierarchy2"/>
    <dgm:cxn modelId="{11F0FE24-5E39-4F44-AF04-987A82AF86E0}" type="presOf" srcId="{CC7E764B-2147-4D51-A6DA-9479CA76C55F}" destId="{AE45E8C3-CB9E-499B-A6D0-4A4C28B7F82C}" srcOrd="0" destOrd="0" presId="urn:microsoft.com/office/officeart/2005/8/layout/hierarchy2"/>
    <dgm:cxn modelId="{0E6CE552-ACE2-4FA0-9146-7A0E511A4C3D}" srcId="{D09D01F9-7311-42E5-BC81-1BF713F97FB9}" destId="{7CBD2040-850E-473C-B3D1-AD705D12F8AB}" srcOrd="1" destOrd="0" parTransId="{5DDD92E4-FF68-4B2C-8BFB-BBB771B17FA3}" sibTransId="{47C5AA7C-710B-4B90-8BCE-114613351B51}"/>
    <dgm:cxn modelId="{E62FCE90-F189-4E93-9152-B08617C8A06D}" type="presOf" srcId="{7BAEAACB-1AFD-402D-AC46-9E4F6BF73BFA}" destId="{73B7F515-E6CA-4BAD-8D11-347A6E65A0C4}" srcOrd="0" destOrd="0" presId="urn:microsoft.com/office/officeart/2005/8/layout/hierarchy2"/>
    <dgm:cxn modelId="{428C0C6F-DE8F-46B9-A169-7CD8543FA987}" type="presOf" srcId="{EF7F8BF6-50E3-4094-856F-EED47895E039}" destId="{6539A80B-D901-4828-8212-E30740AE5D76}" srcOrd="1" destOrd="0" presId="urn:microsoft.com/office/officeart/2005/8/layout/hierarchy2"/>
    <dgm:cxn modelId="{41C8121F-6F6A-4663-A494-9561A82E2B46}" srcId="{D09D01F9-7311-42E5-BC81-1BF713F97FB9}" destId="{46E433E9-DC2E-4107-8D22-740D1BBF7368}" srcOrd="0" destOrd="0" parTransId="{8C256886-4CE9-4F96-862F-5758E4389DEB}" sibTransId="{168D52EE-B5C3-415F-B3DE-D07B80D89C5C}"/>
    <dgm:cxn modelId="{942A81FF-E877-4E56-8EFC-96EFA7430B3E}" srcId="{7BAEAACB-1AFD-402D-AC46-9E4F6BF73BFA}" destId="{E7146E34-8849-4AB0-9A0E-438FA532243A}" srcOrd="0" destOrd="0" parTransId="{2A02D978-1B3B-4B95-86A8-B08E89CCEDFC}" sibTransId="{11E689E3-283A-4B22-B186-937EEE023139}"/>
    <dgm:cxn modelId="{98E93672-2E4C-4AF1-99A5-F601164F6185}" type="presOf" srcId="{57563DCD-3BAB-459B-926A-35F90C0DF12C}" destId="{71479DC6-DEFC-455F-8525-AED427A54EE2}" srcOrd="0" destOrd="0" presId="urn:microsoft.com/office/officeart/2005/8/layout/hierarchy2"/>
    <dgm:cxn modelId="{11A9BFAB-C50C-4ACB-8AD3-EBFA589B8D1A}" srcId="{7BAEAACB-1AFD-402D-AC46-9E4F6BF73BFA}" destId="{2BBE88F7-9521-43A2-9EC9-A527D81E1BA6}" srcOrd="3" destOrd="0" parTransId="{6F17924F-2D11-4CB7-AEB1-62DC5599B737}" sibTransId="{05832522-6F77-4C70-AD7A-52AA0622BA90}"/>
    <dgm:cxn modelId="{43E50C29-B516-4E82-BE3C-445AB1C051CE}" type="presOf" srcId="{5DDD92E4-FF68-4B2C-8BFB-BBB771B17FA3}" destId="{5C5085B5-4DDB-4E99-8F1E-9EFCD3978EB0}" srcOrd="0" destOrd="0" presId="urn:microsoft.com/office/officeart/2005/8/layout/hierarchy2"/>
    <dgm:cxn modelId="{9E83581D-7B41-4D78-A50D-49290D9B9C41}" type="presOf" srcId="{089F4169-2DBA-46D6-8656-24E0FB07D8E2}" destId="{11B181F7-AFDE-40AB-B6B4-8499A79682AE}" srcOrd="0" destOrd="0" presId="urn:microsoft.com/office/officeart/2005/8/layout/hierarchy2"/>
    <dgm:cxn modelId="{0462587D-E3E0-4A00-A411-B55A4B6D1687}" type="presOf" srcId="{85949079-17F9-4AFC-9D87-C26738A2B494}" destId="{BAA3BF05-1A00-47F5-AAD2-2479CE7B4CB0}" srcOrd="0" destOrd="0" presId="urn:microsoft.com/office/officeart/2005/8/layout/hierarchy2"/>
    <dgm:cxn modelId="{AB05A363-62C9-4937-A0D0-AAE0ED6D7FBF}" type="presOf" srcId="{A37054FF-248C-4BFF-AF7F-1E44CA084BB4}" destId="{5F5464D9-0424-4216-BD41-801B56854D51}" srcOrd="0" destOrd="0" presId="urn:microsoft.com/office/officeart/2005/8/layout/hierarchy2"/>
    <dgm:cxn modelId="{3D359DB2-519F-4EA6-99DA-D65977D88D4A}" type="presOf" srcId="{FC8F9031-C8B2-4B3B-A6A0-34B5709A288F}" destId="{7A7BD7FA-EC80-4976-9470-1890183E208F}" srcOrd="1" destOrd="0" presId="urn:microsoft.com/office/officeart/2005/8/layout/hierarchy2"/>
    <dgm:cxn modelId="{C70AA364-F129-4480-BE61-0A277851E31B}" type="presOf" srcId="{4D380DAF-F54C-42E3-BC7E-C3B77E5A7A26}" destId="{B6D9A9FD-B329-4893-9675-90C8F5D51856}" srcOrd="1" destOrd="0" presId="urn:microsoft.com/office/officeart/2005/8/layout/hierarchy2"/>
    <dgm:cxn modelId="{D3DF5410-2A63-42D8-8ECD-8537A3B0D085}" type="presOf" srcId="{E8D3B08E-4093-414E-AC45-38D854738F43}" destId="{D89D0749-1DA4-444F-918A-2ECD31CC3278}" srcOrd="0" destOrd="0" presId="urn:microsoft.com/office/officeart/2005/8/layout/hierarchy2"/>
    <dgm:cxn modelId="{1F65ECCE-CE9E-461E-A0EB-53ECAD048432}" type="presOf" srcId="{E7146E34-8849-4AB0-9A0E-438FA532243A}" destId="{F81A5CF6-7E99-435E-8EC6-BC39E6991947}" srcOrd="0" destOrd="0" presId="urn:microsoft.com/office/officeart/2005/8/layout/hierarchy2"/>
    <dgm:cxn modelId="{D69D1E39-38C3-480B-ABB4-1DC71FAA5B3C}" type="presOf" srcId="{C870E0FA-6BB7-4918-AD74-02E743AF041C}" destId="{C9F2D884-4456-4A73-BE9B-9F7B58BF0FB7}" srcOrd="0" destOrd="0" presId="urn:microsoft.com/office/officeart/2005/8/layout/hierarchy2"/>
    <dgm:cxn modelId="{B84B4897-26A7-4D2B-BE15-9E4CED1C5660}" srcId="{5684061F-179F-4816-A7F4-58FD4D908AE8}" destId="{7BAEAACB-1AFD-402D-AC46-9E4F6BF73BFA}" srcOrd="2" destOrd="0" parTransId="{85949079-17F9-4AFC-9D87-C26738A2B494}" sibTransId="{11CD9AFD-AB5F-4F76-878A-D89AD65B5CA2}"/>
    <dgm:cxn modelId="{F09451E1-B511-47C6-9F0D-AFA297B7A38C}" type="presParOf" srcId="{5F5464D9-0424-4216-BD41-801B56854D51}" destId="{DAAFAA55-F9E1-4321-9FE7-FB032E2B45E9}" srcOrd="0" destOrd="0" presId="urn:microsoft.com/office/officeart/2005/8/layout/hierarchy2"/>
    <dgm:cxn modelId="{75BACF80-581E-4830-9DFA-D3D74A7C101A}" type="presParOf" srcId="{DAAFAA55-F9E1-4321-9FE7-FB032E2B45E9}" destId="{7C5575EA-C2F2-487F-8BD4-F4C8EDC29A43}" srcOrd="0" destOrd="0" presId="urn:microsoft.com/office/officeart/2005/8/layout/hierarchy2"/>
    <dgm:cxn modelId="{30C8331C-D77E-4B72-9104-87D494B2C26B}" type="presParOf" srcId="{DAAFAA55-F9E1-4321-9FE7-FB032E2B45E9}" destId="{CC0CBAA9-FF01-4182-B87B-FB7F9547887D}" srcOrd="1" destOrd="0" presId="urn:microsoft.com/office/officeart/2005/8/layout/hierarchy2"/>
    <dgm:cxn modelId="{B4E58212-E5EA-416B-A909-AF62D3DE0C9C}" type="presParOf" srcId="{CC0CBAA9-FF01-4182-B87B-FB7F9547887D}" destId="{57D6611B-734A-4930-8F1D-CA6D499E4B16}" srcOrd="0" destOrd="0" presId="urn:microsoft.com/office/officeart/2005/8/layout/hierarchy2"/>
    <dgm:cxn modelId="{AA9C9D79-D216-4BE0-9A1F-3722CDF05F0F}" type="presParOf" srcId="{57D6611B-734A-4930-8F1D-CA6D499E4B16}" destId="{6539A80B-D901-4828-8212-E30740AE5D76}" srcOrd="0" destOrd="0" presId="urn:microsoft.com/office/officeart/2005/8/layout/hierarchy2"/>
    <dgm:cxn modelId="{F64051AE-B576-4BB0-BF1C-A2B7D9851ACF}" type="presParOf" srcId="{CC0CBAA9-FF01-4182-B87B-FB7F9547887D}" destId="{E2DA7ED6-5534-4573-B3C8-4BBCE14A5A6F}" srcOrd="1" destOrd="0" presId="urn:microsoft.com/office/officeart/2005/8/layout/hierarchy2"/>
    <dgm:cxn modelId="{44689685-D808-4945-BC26-BC24423AE520}" type="presParOf" srcId="{E2DA7ED6-5534-4573-B3C8-4BBCE14A5A6F}" destId="{F20CE9C4-7ECF-402C-AAC5-4A0A9E4CBC7B}" srcOrd="0" destOrd="0" presId="urn:microsoft.com/office/officeart/2005/8/layout/hierarchy2"/>
    <dgm:cxn modelId="{60B739CF-F8EB-4AD0-836D-C4D4F386E809}" type="presParOf" srcId="{E2DA7ED6-5534-4573-B3C8-4BBCE14A5A6F}" destId="{A441D0FE-99A4-4C94-BB6B-82EE08B39E71}" srcOrd="1" destOrd="0" presId="urn:microsoft.com/office/officeart/2005/8/layout/hierarchy2"/>
    <dgm:cxn modelId="{3E6AC25C-5FC3-44B6-967C-E16ED181B396}" type="presParOf" srcId="{A441D0FE-99A4-4C94-BB6B-82EE08B39E71}" destId="{16831B6C-B52D-41DA-916A-CEDBD742050B}" srcOrd="0" destOrd="0" presId="urn:microsoft.com/office/officeart/2005/8/layout/hierarchy2"/>
    <dgm:cxn modelId="{1045E122-D5AC-43A8-9A95-F07548CF9824}" type="presParOf" srcId="{16831B6C-B52D-41DA-916A-CEDBD742050B}" destId="{89FBFDB0-C2A5-4FB3-ABDE-2B578EE5D32B}" srcOrd="0" destOrd="0" presId="urn:microsoft.com/office/officeart/2005/8/layout/hierarchy2"/>
    <dgm:cxn modelId="{82B77652-7184-4D41-A4C6-5BE396C26FFE}" type="presParOf" srcId="{A441D0FE-99A4-4C94-BB6B-82EE08B39E71}" destId="{708821DB-E291-40CE-B62C-AF5F8B082332}" srcOrd="1" destOrd="0" presId="urn:microsoft.com/office/officeart/2005/8/layout/hierarchy2"/>
    <dgm:cxn modelId="{50A70F97-59FF-4F4C-AB65-7C2C948191C6}" type="presParOf" srcId="{708821DB-E291-40CE-B62C-AF5F8B082332}" destId="{B14A33EA-25D9-4DF6-876A-9C05EBDA460E}" srcOrd="0" destOrd="0" presId="urn:microsoft.com/office/officeart/2005/8/layout/hierarchy2"/>
    <dgm:cxn modelId="{CCA7E0F7-B078-40B0-B560-AACBB0921EAE}" type="presParOf" srcId="{708821DB-E291-40CE-B62C-AF5F8B082332}" destId="{EB06F772-3669-4E84-834C-74A9C616BAC9}" srcOrd="1" destOrd="0" presId="urn:microsoft.com/office/officeart/2005/8/layout/hierarchy2"/>
    <dgm:cxn modelId="{FD915815-329A-4C4C-A819-1D1ED9B76A8C}" type="presParOf" srcId="{A441D0FE-99A4-4C94-BB6B-82EE08B39E71}" destId="{5C5085B5-4DDB-4E99-8F1E-9EFCD3978EB0}" srcOrd="2" destOrd="0" presId="urn:microsoft.com/office/officeart/2005/8/layout/hierarchy2"/>
    <dgm:cxn modelId="{9EFFAD2C-2B10-4D93-B582-5E04876A1766}" type="presParOf" srcId="{5C5085B5-4DDB-4E99-8F1E-9EFCD3978EB0}" destId="{CB15197A-386E-44D8-9571-3637BF5FBD7A}" srcOrd="0" destOrd="0" presId="urn:microsoft.com/office/officeart/2005/8/layout/hierarchy2"/>
    <dgm:cxn modelId="{40B71DFF-EFFE-4D3D-9927-CAE9F92B3C03}" type="presParOf" srcId="{A441D0FE-99A4-4C94-BB6B-82EE08B39E71}" destId="{66CD9FAB-34E4-440C-BBE6-6CDFD0604623}" srcOrd="3" destOrd="0" presId="urn:microsoft.com/office/officeart/2005/8/layout/hierarchy2"/>
    <dgm:cxn modelId="{3A69DB70-46E4-4898-B1D7-5ABCB4342CE8}" type="presParOf" srcId="{66CD9FAB-34E4-440C-BBE6-6CDFD0604623}" destId="{AEFB5A8A-A7E1-41EE-ACF0-71748707556E}" srcOrd="0" destOrd="0" presId="urn:microsoft.com/office/officeart/2005/8/layout/hierarchy2"/>
    <dgm:cxn modelId="{6483F2FB-F66A-4CD8-A486-C4E9F2604B79}" type="presParOf" srcId="{66CD9FAB-34E4-440C-BBE6-6CDFD0604623}" destId="{8F38C7F4-F92E-467C-A28A-240FB0BDC296}" srcOrd="1" destOrd="0" presId="urn:microsoft.com/office/officeart/2005/8/layout/hierarchy2"/>
    <dgm:cxn modelId="{A1A0F1CE-C633-490D-8EE1-96E02AEAF20B}" type="presParOf" srcId="{A441D0FE-99A4-4C94-BB6B-82EE08B39E71}" destId="{8CA9B807-06E3-4D94-83C7-BB26B2500E30}" srcOrd="4" destOrd="0" presId="urn:microsoft.com/office/officeart/2005/8/layout/hierarchy2"/>
    <dgm:cxn modelId="{6DCBC653-E27D-4E0F-9B8A-F252394A7D5F}" type="presParOf" srcId="{8CA9B807-06E3-4D94-83C7-BB26B2500E30}" destId="{21824586-60F3-4392-8EDC-51B6C9413CAB}" srcOrd="0" destOrd="0" presId="urn:microsoft.com/office/officeart/2005/8/layout/hierarchy2"/>
    <dgm:cxn modelId="{82EC27AB-7363-40E2-9380-FC01083E5BD2}" type="presParOf" srcId="{A441D0FE-99A4-4C94-BB6B-82EE08B39E71}" destId="{35CD1095-150C-423B-9B55-1B8B26E619DD}" srcOrd="5" destOrd="0" presId="urn:microsoft.com/office/officeart/2005/8/layout/hierarchy2"/>
    <dgm:cxn modelId="{D947ADA2-A731-4FC7-8674-65488FD29BE6}" type="presParOf" srcId="{35CD1095-150C-423B-9B55-1B8B26E619DD}" destId="{D89D0749-1DA4-444F-918A-2ECD31CC3278}" srcOrd="0" destOrd="0" presId="urn:microsoft.com/office/officeart/2005/8/layout/hierarchy2"/>
    <dgm:cxn modelId="{5CB608EF-661A-4AAF-99BC-F7F87E8E221A}" type="presParOf" srcId="{35CD1095-150C-423B-9B55-1B8B26E619DD}" destId="{6CB65984-D992-4F25-8BD2-11658C468840}" srcOrd="1" destOrd="0" presId="urn:microsoft.com/office/officeart/2005/8/layout/hierarchy2"/>
    <dgm:cxn modelId="{95F9BA60-E314-4D1C-A82A-3247316A30A7}" type="presParOf" srcId="{A441D0FE-99A4-4C94-BB6B-82EE08B39E71}" destId="{72CA346E-DAAF-4A9D-8D31-82CD6EDC880B}" srcOrd="6" destOrd="0" presId="urn:microsoft.com/office/officeart/2005/8/layout/hierarchy2"/>
    <dgm:cxn modelId="{7089A50B-620F-4578-98D2-450473247B9F}" type="presParOf" srcId="{72CA346E-DAAF-4A9D-8D31-82CD6EDC880B}" destId="{36F47A8F-92C8-4708-9ED6-AF09936052F7}" srcOrd="0" destOrd="0" presId="urn:microsoft.com/office/officeart/2005/8/layout/hierarchy2"/>
    <dgm:cxn modelId="{BD5E7EF2-E512-4538-81D5-AB111E101B59}" type="presParOf" srcId="{A441D0FE-99A4-4C94-BB6B-82EE08B39E71}" destId="{28DB5021-7872-48B7-AB7B-0BBFEDAD20A1}" srcOrd="7" destOrd="0" presId="urn:microsoft.com/office/officeart/2005/8/layout/hierarchy2"/>
    <dgm:cxn modelId="{60999B7A-A8F8-4A73-88A1-2EDF49238CB1}" type="presParOf" srcId="{28DB5021-7872-48B7-AB7B-0BBFEDAD20A1}" destId="{40BE6F1A-A61B-48D4-8992-FA72CAF42AAB}" srcOrd="0" destOrd="0" presId="urn:microsoft.com/office/officeart/2005/8/layout/hierarchy2"/>
    <dgm:cxn modelId="{7D7671A8-83C3-40E7-85BD-6C4C9897AC6D}" type="presParOf" srcId="{28DB5021-7872-48B7-AB7B-0BBFEDAD20A1}" destId="{A76C3E6E-930D-4154-A7FC-82E92DDA3E11}" srcOrd="1" destOrd="0" presId="urn:microsoft.com/office/officeart/2005/8/layout/hierarchy2"/>
    <dgm:cxn modelId="{714253FB-98EA-42B9-B0EB-2E3DED945B1E}" type="presParOf" srcId="{A441D0FE-99A4-4C94-BB6B-82EE08B39E71}" destId="{D39E1DC4-2A59-40F4-A9D2-49AA25728AE5}" srcOrd="8" destOrd="0" presId="urn:microsoft.com/office/officeart/2005/8/layout/hierarchy2"/>
    <dgm:cxn modelId="{E33FDF8B-B299-4881-9800-ED9A66E00424}" type="presParOf" srcId="{D39E1DC4-2A59-40F4-A9D2-49AA25728AE5}" destId="{B6D9A9FD-B329-4893-9675-90C8F5D51856}" srcOrd="0" destOrd="0" presId="urn:microsoft.com/office/officeart/2005/8/layout/hierarchy2"/>
    <dgm:cxn modelId="{87D2BD64-ABE0-4864-A2A6-50F31B78F106}" type="presParOf" srcId="{A441D0FE-99A4-4C94-BB6B-82EE08B39E71}" destId="{4B21FD91-9D55-412B-9ADA-C15F3F88C4AA}" srcOrd="9" destOrd="0" presId="urn:microsoft.com/office/officeart/2005/8/layout/hierarchy2"/>
    <dgm:cxn modelId="{60E1DF7B-3A55-4805-B968-FB3E864A3A94}" type="presParOf" srcId="{4B21FD91-9D55-412B-9ADA-C15F3F88C4AA}" destId="{4B555FB6-E4BF-4471-870C-E849470F4C9A}" srcOrd="0" destOrd="0" presId="urn:microsoft.com/office/officeart/2005/8/layout/hierarchy2"/>
    <dgm:cxn modelId="{DB448D93-B39F-41BF-9A72-87D41AC1E54F}" type="presParOf" srcId="{4B21FD91-9D55-412B-9ADA-C15F3F88C4AA}" destId="{18A5F784-E16D-4523-9B57-3DF9534E1819}" srcOrd="1" destOrd="0" presId="urn:microsoft.com/office/officeart/2005/8/layout/hierarchy2"/>
    <dgm:cxn modelId="{68C7ED83-CB2F-4967-8B22-395859D03D70}" type="presParOf" srcId="{CC0CBAA9-FF01-4182-B87B-FB7F9547887D}" destId="{1DC5DF10-9EB7-4D85-8960-B9B1FCF71713}" srcOrd="2" destOrd="0" presId="urn:microsoft.com/office/officeart/2005/8/layout/hierarchy2"/>
    <dgm:cxn modelId="{DE5251DE-1841-4790-9B74-72545116F27A}" type="presParOf" srcId="{1DC5DF10-9EB7-4D85-8960-B9B1FCF71713}" destId="{A3D5AB46-ED47-4B15-A165-585CE6B2364A}" srcOrd="0" destOrd="0" presId="urn:microsoft.com/office/officeart/2005/8/layout/hierarchy2"/>
    <dgm:cxn modelId="{8F891820-E05D-4544-A6AB-22771006D92D}" type="presParOf" srcId="{CC0CBAA9-FF01-4182-B87B-FB7F9547887D}" destId="{0E04DA0E-0D26-4F5B-AAD0-8E59E0392912}" srcOrd="3" destOrd="0" presId="urn:microsoft.com/office/officeart/2005/8/layout/hierarchy2"/>
    <dgm:cxn modelId="{40BA2A66-C1E2-4176-A788-6AF06B1AAAEC}" type="presParOf" srcId="{0E04DA0E-0D26-4F5B-AAD0-8E59E0392912}" destId="{1F5F7523-8FC5-4FBA-9892-50D1F11DD772}" srcOrd="0" destOrd="0" presId="urn:microsoft.com/office/officeart/2005/8/layout/hierarchy2"/>
    <dgm:cxn modelId="{B743508B-05CE-4088-89F9-953F80E8A194}" type="presParOf" srcId="{0E04DA0E-0D26-4F5B-AAD0-8E59E0392912}" destId="{B6FF940C-00DF-46A3-AF5D-53B3C2EA48C4}" srcOrd="1" destOrd="0" presId="urn:microsoft.com/office/officeart/2005/8/layout/hierarchy2"/>
    <dgm:cxn modelId="{AA7402E5-CC81-4BBC-AD8C-7A47D66B0DBD}" type="presParOf" srcId="{B6FF940C-00DF-46A3-AF5D-53B3C2EA48C4}" destId="{1F0EBA94-E989-4E51-B60A-4F186588F10B}" srcOrd="0" destOrd="0" presId="urn:microsoft.com/office/officeart/2005/8/layout/hierarchy2"/>
    <dgm:cxn modelId="{F04AB648-E70E-4064-98F3-8EA747A7D7F2}" type="presParOf" srcId="{1F0EBA94-E989-4E51-B60A-4F186588F10B}" destId="{606756F0-F9BD-45E7-845C-9322F67A517B}" srcOrd="0" destOrd="0" presId="urn:microsoft.com/office/officeart/2005/8/layout/hierarchy2"/>
    <dgm:cxn modelId="{C5AFA3D5-52E9-41D5-A48A-4B245B2A69E9}" type="presParOf" srcId="{B6FF940C-00DF-46A3-AF5D-53B3C2EA48C4}" destId="{FB9C7DAE-000F-4223-99AC-3F31A2F22110}" srcOrd="1" destOrd="0" presId="urn:microsoft.com/office/officeart/2005/8/layout/hierarchy2"/>
    <dgm:cxn modelId="{B8748962-7EAC-4860-8B19-789BA44BBF05}" type="presParOf" srcId="{FB9C7DAE-000F-4223-99AC-3F31A2F22110}" destId="{71479DC6-DEFC-455F-8525-AED427A54EE2}" srcOrd="0" destOrd="0" presId="urn:microsoft.com/office/officeart/2005/8/layout/hierarchy2"/>
    <dgm:cxn modelId="{DE16CB3F-8A26-44E8-B862-BFF4AE88E76B}" type="presParOf" srcId="{FB9C7DAE-000F-4223-99AC-3F31A2F22110}" destId="{CF99EBBD-07FC-465D-B903-680C0B7808C9}" srcOrd="1" destOrd="0" presId="urn:microsoft.com/office/officeart/2005/8/layout/hierarchy2"/>
    <dgm:cxn modelId="{CC7D3C31-F84D-44C1-8243-7B263A214045}" type="presParOf" srcId="{B6FF940C-00DF-46A3-AF5D-53B3C2EA48C4}" destId="{2E90987E-C211-455B-A9F4-228C72532E89}" srcOrd="2" destOrd="0" presId="urn:microsoft.com/office/officeart/2005/8/layout/hierarchy2"/>
    <dgm:cxn modelId="{B0AA5F0E-AB29-4176-97E7-5C5729A6B765}" type="presParOf" srcId="{2E90987E-C211-455B-A9F4-228C72532E89}" destId="{7A7BD7FA-EC80-4976-9470-1890183E208F}" srcOrd="0" destOrd="0" presId="urn:microsoft.com/office/officeart/2005/8/layout/hierarchy2"/>
    <dgm:cxn modelId="{5246BA6D-D95F-43E3-B78A-75896C5048B9}" type="presParOf" srcId="{B6FF940C-00DF-46A3-AF5D-53B3C2EA48C4}" destId="{3D8A5A71-BB2C-4DC7-B006-79B97F0C404E}" srcOrd="3" destOrd="0" presId="urn:microsoft.com/office/officeart/2005/8/layout/hierarchy2"/>
    <dgm:cxn modelId="{2D406E23-CB4D-4F2C-8346-007D0CF66FD3}" type="presParOf" srcId="{3D8A5A71-BB2C-4DC7-B006-79B97F0C404E}" destId="{86F97D3D-F3D7-4872-8771-96E93E56B5EC}" srcOrd="0" destOrd="0" presId="urn:microsoft.com/office/officeart/2005/8/layout/hierarchy2"/>
    <dgm:cxn modelId="{AC9EC638-6AA6-4A9D-9DED-CD6FD1339F6F}" type="presParOf" srcId="{3D8A5A71-BB2C-4DC7-B006-79B97F0C404E}" destId="{F014800E-BA5B-402A-8E88-A43BAE890187}" srcOrd="1" destOrd="0" presId="urn:microsoft.com/office/officeart/2005/8/layout/hierarchy2"/>
    <dgm:cxn modelId="{8D1A2D29-44E4-49BA-9EF7-627E524BEC75}" type="presParOf" srcId="{B6FF940C-00DF-46A3-AF5D-53B3C2EA48C4}" destId="{F24E3C8F-7339-40B9-9862-B1A7895636E7}" srcOrd="4" destOrd="0" presId="urn:microsoft.com/office/officeart/2005/8/layout/hierarchy2"/>
    <dgm:cxn modelId="{98B8F182-ACFF-4E67-A7A0-CBDBA1861EB5}" type="presParOf" srcId="{F24E3C8F-7339-40B9-9862-B1A7895636E7}" destId="{11072429-BB7C-46BA-9A47-3DF62D00C27A}" srcOrd="0" destOrd="0" presId="urn:microsoft.com/office/officeart/2005/8/layout/hierarchy2"/>
    <dgm:cxn modelId="{152F1133-1C2A-4715-8B84-C429D2E9BAA6}" type="presParOf" srcId="{B6FF940C-00DF-46A3-AF5D-53B3C2EA48C4}" destId="{D640D967-FD6D-43B1-AFC6-FD16F972CADA}" srcOrd="5" destOrd="0" presId="urn:microsoft.com/office/officeart/2005/8/layout/hierarchy2"/>
    <dgm:cxn modelId="{AD416070-317A-41A5-8FEC-D4AD76F84CCB}" type="presParOf" srcId="{D640D967-FD6D-43B1-AFC6-FD16F972CADA}" destId="{C9F2D884-4456-4A73-BE9B-9F7B58BF0FB7}" srcOrd="0" destOrd="0" presId="urn:microsoft.com/office/officeart/2005/8/layout/hierarchy2"/>
    <dgm:cxn modelId="{367D26FE-2930-4743-9D0F-2E6929CAD991}" type="presParOf" srcId="{D640D967-FD6D-43B1-AFC6-FD16F972CADA}" destId="{C796F4A5-898F-4BA5-9800-E699B423B1CF}" srcOrd="1" destOrd="0" presId="urn:microsoft.com/office/officeart/2005/8/layout/hierarchy2"/>
    <dgm:cxn modelId="{5488D76F-09CE-4DF5-90E3-F6490F6E34FC}" type="presParOf" srcId="{CC0CBAA9-FF01-4182-B87B-FB7F9547887D}" destId="{BAA3BF05-1A00-47F5-AAD2-2479CE7B4CB0}" srcOrd="4" destOrd="0" presId="urn:microsoft.com/office/officeart/2005/8/layout/hierarchy2"/>
    <dgm:cxn modelId="{B28165C9-94CE-48BB-BF02-2B5EE3A901F7}" type="presParOf" srcId="{BAA3BF05-1A00-47F5-AAD2-2479CE7B4CB0}" destId="{2D70505A-433C-4683-A4EF-C0C544E3F4EB}" srcOrd="0" destOrd="0" presId="urn:microsoft.com/office/officeart/2005/8/layout/hierarchy2"/>
    <dgm:cxn modelId="{CC05D3A6-85DA-43D6-9354-AF02ADD69D79}" type="presParOf" srcId="{CC0CBAA9-FF01-4182-B87B-FB7F9547887D}" destId="{03DA44B9-FAF2-4FED-B322-77E2906B974E}" srcOrd="5" destOrd="0" presId="urn:microsoft.com/office/officeart/2005/8/layout/hierarchy2"/>
    <dgm:cxn modelId="{BE6C14D0-8570-478F-A512-FF33E5376DBA}" type="presParOf" srcId="{03DA44B9-FAF2-4FED-B322-77E2906B974E}" destId="{73B7F515-E6CA-4BAD-8D11-347A6E65A0C4}" srcOrd="0" destOrd="0" presId="urn:microsoft.com/office/officeart/2005/8/layout/hierarchy2"/>
    <dgm:cxn modelId="{C68F4A19-EAA3-4084-B0D1-6CECB2F271DE}" type="presParOf" srcId="{03DA44B9-FAF2-4FED-B322-77E2906B974E}" destId="{291E849B-1D5B-4804-B252-5D87FE06BA27}" srcOrd="1" destOrd="0" presId="urn:microsoft.com/office/officeart/2005/8/layout/hierarchy2"/>
    <dgm:cxn modelId="{3653E1A2-F8CF-4F14-831A-67D6356B9E1F}" type="presParOf" srcId="{291E849B-1D5B-4804-B252-5D87FE06BA27}" destId="{B655F48F-4BFE-49F3-83AF-FF9D72BB74BB}" srcOrd="0" destOrd="0" presId="urn:microsoft.com/office/officeart/2005/8/layout/hierarchy2"/>
    <dgm:cxn modelId="{B94AE24A-B080-4AF6-869D-EF6AE6A35A7F}" type="presParOf" srcId="{B655F48F-4BFE-49F3-83AF-FF9D72BB74BB}" destId="{42546FC5-2960-48D4-921A-F841D5D9267A}" srcOrd="0" destOrd="0" presId="urn:microsoft.com/office/officeart/2005/8/layout/hierarchy2"/>
    <dgm:cxn modelId="{E13E87B5-FD4F-4E85-AAE7-AD53C100CEF7}" type="presParOf" srcId="{291E849B-1D5B-4804-B252-5D87FE06BA27}" destId="{BB248975-8D5A-4800-99EB-3A4A522C9BB1}" srcOrd="1" destOrd="0" presId="urn:microsoft.com/office/officeart/2005/8/layout/hierarchy2"/>
    <dgm:cxn modelId="{7013E76C-7C6F-4091-A995-8864C4930142}" type="presParOf" srcId="{BB248975-8D5A-4800-99EB-3A4A522C9BB1}" destId="{F81A5CF6-7E99-435E-8EC6-BC39E6991947}" srcOrd="0" destOrd="0" presId="urn:microsoft.com/office/officeart/2005/8/layout/hierarchy2"/>
    <dgm:cxn modelId="{F56C7FEB-7336-4CAD-BB10-7C1E820F950E}" type="presParOf" srcId="{BB248975-8D5A-4800-99EB-3A4A522C9BB1}" destId="{7B9966B2-8217-4168-A9BE-3EA0E6A9FC52}" srcOrd="1" destOrd="0" presId="urn:microsoft.com/office/officeart/2005/8/layout/hierarchy2"/>
    <dgm:cxn modelId="{D42B633F-26A0-47AB-8573-257D35E0110D}" type="presParOf" srcId="{291E849B-1D5B-4804-B252-5D87FE06BA27}" destId="{11B181F7-AFDE-40AB-B6B4-8499A79682AE}" srcOrd="2" destOrd="0" presId="urn:microsoft.com/office/officeart/2005/8/layout/hierarchy2"/>
    <dgm:cxn modelId="{7B46A47C-0BEE-4E71-80D6-BFCDA211EBBF}" type="presParOf" srcId="{11B181F7-AFDE-40AB-B6B4-8499A79682AE}" destId="{3CE9B46D-015F-4349-BEEC-C88CF92A3D6C}" srcOrd="0" destOrd="0" presId="urn:microsoft.com/office/officeart/2005/8/layout/hierarchy2"/>
    <dgm:cxn modelId="{05B6FE32-0F3B-4E48-B033-D74EBDE452C6}" type="presParOf" srcId="{291E849B-1D5B-4804-B252-5D87FE06BA27}" destId="{1706CC5D-A7B1-4568-9E98-559C31DD966A}" srcOrd="3" destOrd="0" presId="urn:microsoft.com/office/officeart/2005/8/layout/hierarchy2"/>
    <dgm:cxn modelId="{7D8F5ED2-67C9-46D8-9B53-6F4BB6521243}" type="presParOf" srcId="{1706CC5D-A7B1-4568-9E98-559C31DD966A}" destId="{98AB0989-45B5-4772-BF22-BEBD4B39C218}" srcOrd="0" destOrd="0" presId="urn:microsoft.com/office/officeart/2005/8/layout/hierarchy2"/>
    <dgm:cxn modelId="{B7C25A42-4376-4BDA-95FB-CBA83F22EFA3}" type="presParOf" srcId="{1706CC5D-A7B1-4568-9E98-559C31DD966A}" destId="{C3396AC7-7D53-4F01-B3D4-6EED728C020D}" srcOrd="1" destOrd="0" presId="urn:microsoft.com/office/officeart/2005/8/layout/hierarchy2"/>
    <dgm:cxn modelId="{DA22260C-CA1C-4CED-81C4-DDB007506245}" type="presParOf" srcId="{291E849B-1D5B-4804-B252-5D87FE06BA27}" destId="{94A8432A-9A6C-4FC3-8881-EA752B6E6C41}" srcOrd="4" destOrd="0" presId="urn:microsoft.com/office/officeart/2005/8/layout/hierarchy2"/>
    <dgm:cxn modelId="{DCB079ED-7386-410F-B652-226EBC960E41}" type="presParOf" srcId="{94A8432A-9A6C-4FC3-8881-EA752B6E6C41}" destId="{7470A49E-2337-41CB-B001-4909C9164278}" srcOrd="0" destOrd="0" presId="urn:microsoft.com/office/officeart/2005/8/layout/hierarchy2"/>
    <dgm:cxn modelId="{0F2E8344-1C3B-4820-BCA7-A1F3D1B1D205}" type="presParOf" srcId="{291E849B-1D5B-4804-B252-5D87FE06BA27}" destId="{1C6AA284-8C86-4F5E-8C4F-42E0D90BFAF9}" srcOrd="5" destOrd="0" presId="urn:microsoft.com/office/officeart/2005/8/layout/hierarchy2"/>
    <dgm:cxn modelId="{AFAF7ACF-366B-449E-B039-1000C70A7DEC}" type="presParOf" srcId="{1C6AA284-8C86-4F5E-8C4F-42E0D90BFAF9}" destId="{AE45E8C3-CB9E-499B-A6D0-4A4C28B7F82C}" srcOrd="0" destOrd="0" presId="urn:microsoft.com/office/officeart/2005/8/layout/hierarchy2"/>
    <dgm:cxn modelId="{C9AAD9B8-77BC-4FF3-BD2D-24A3E368F9C6}" type="presParOf" srcId="{1C6AA284-8C86-4F5E-8C4F-42E0D90BFAF9}" destId="{0C7D967C-2282-4111-9CBC-5222892946E2}" srcOrd="1" destOrd="0" presId="urn:microsoft.com/office/officeart/2005/8/layout/hierarchy2"/>
    <dgm:cxn modelId="{238D3A37-58C3-43EC-94A0-D00932B282A2}" type="presParOf" srcId="{291E849B-1D5B-4804-B252-5D87FE06BA27}" destId="{F75A1525-2956-42BC-B5E8-8E53281C68C0}" srcOrd="6" destOrd="0" presId="urn:microsoft.com/office/officeart/2005/8/layout/hierarchy2"/>
    <dgm:cxn modelId="{97368047-5A28-4CAC-B6B0-90915FD7B5A7}" type="presParOf" srcId="{F75A1525-2956-42BC-B5E8-8E53281C68C0}" destId="{A50C30E0-7CCC-4238-A21D-A244EAD15F8D}" srcOrd="0" destOrd="0" presId="urn:microsoft.com/office/officeart/2005/8/layout/hierarchy2"/>
    <dgm:cxn modelId="{65BEFD17-98A2-479C-959A-62CF1D7798E8}" type="presParOf" srcId="{291E849B-1D5B-4804-B252-5D87FE06BA27}" destId="{90E814F1-99D1-4B51-AC7C-9EF80EE8D45E}" srcOrd="7" destOrd="0" presId="urn:microsoft.com/office/officeart/2005/8/layout/hierarchy2"/>
    <dgm:cxn modelId="{963148B7-D817-4E30-8CFE-B13E9F687C41}" type="presParOf" srcId="{90E814F1-99D1-4B51-AC7C-9EF80EE8D45E}" destId="{962C6471-5C7C-45E1-A873-5683EDB12FCF}" srcOrd="0" destOrd="0" presId="urn:microsoft.com/office/officeart/2005/8/layout/hierarchy2"/>
    <dgm:cxn modelId="{706023C7-902A-43B3-9A58-A6604D5D5CBE}" type="presParOf" srcId="{90E814F1-99D1-4B51-AC7C-9EF80EE8D45E}" destId="{CE0A30ED-3EE1-4F83-9DEC-4CDE769F0F4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88BAD4-EF5C-430E-95AA-7F682F08A814}"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en-US"/>
        </a:p>
      </dgm:t>
    </dgm:pt>
    <dgm:pt modelId="{81A7FEAA-AA74-45A1-968F-8E717FB2E250}">
      <dgm:prSet phldrT="[Text]"/>
      <dgm:spPr/>
      <dgm:t>
        <a:bodyPr/>
        <a:lstStyle/>
        <a:p>
          <a:r>
            <a:rPr lang="en-US" dirty="0" smtClean="0"/>
            <a:t>Object</a:t>
          </a:r>
          <a:endParaRPr lang="en-US" dirty="0"/>
        </a:p>
      </dgm:t>
    </dgm:pt>
    <dgm:pt modelId="{6D860FF9-B148-44A4-BCF7-E7F4072DC73E}" type="parTrans" cxnId="{C6A88DEC-AAA0-495A-B3BE-53EE3293583F}">
      <dgm:prSet/>
      <dgm:spPr/>
      <dgm:t>
        <a:bodyPr/>
        <a:lstStyle/>
        <a:p>
          <a:endParaRPr lang="en-US"/>
        </a:p>
      </dgm:t>
    </dgm:pt>
    <dgm:pt modelId="{CACA8F00-2AAD-4E38-86D5-F7368B9D6602}" type="sibTrans" cxnId="{C6A88DEC-AAA0-495A-B3BE-53EE3293583F}">
      <dgm:prSet/>
      <dgm:spPr/>
      <dgm:t>
        <a:bodyPr/>
        <a:lstStyle/>
        <a:p>
          <a:endParaRPr lang="en-US"/>
        </a:p>
      </dgm:t>
    </dgm:pt>
    <dgm:pt modelId="{3DB42A29-CF38-41E1-A5A1-20657AB361B5}">
      <dgm:prSet phldrT="[Text]"/>
      <dgm:spPr/>
      <dgm:t>
        <a:bodyPr/>
        <a:lstStyle/>
        <a:p>
          <a:r>
            <a:rPr lang="en-US" dirty="0" smtClean="0"/>
            <a:t>Classifications</a:t>
          </a:r>
          <a:endParaRPr lang="en-US" dirty="0"/>
        </a:p>
      </dgm:t>
    </dgm:pt>
    <dgm:pt modelId="{617CFFDF-4DA0-4835-84BE-D02ABB464060}" type="parTrans" cxnId="{110E04EF-2111-4B00-A3C4-174AB6EB23C2}">
      <dgm:prSet/>
      <dgm:spPr/>
      <dgm:t>
        <a:bodyPr/>
        <a:lstStyle/>
        <a:p>
          <a:endParaRPr lang="en-US"/>
        </a:p>
      </dgm:t>
    </dgm:pt>
    <dgm:pt modelId="{BD3146E0-1FD0-4356-B323-510636E58E38}" type="sibTrans" cxnId="{110E04EF-2111-4B00-A3C4-174AB6EB23C2}">
      <dgm:prSet/>
      <dgm:spPr/>
      <dgm:t>
        <a:bodyPr/>
        <a:lstStyle/>
        <a:p>
          <a:endParaRPr lang="en-US"/>
        </a:p>
      </dgm:t>
    </dgm:pt>
    <dgm:pt modelId="{D582A6CC-436A-414C-8A42-57B6EBD875DA}">
      <dgm:prSet phldrT="[Text]"/>
      <dgm:spPr/>
      <dgm:t>
        <a:bodyPr/>
        <a:lstStyle/>
        <a:p>
          <a:r>
            <a:rPr lang="en-US" dirty="0" smtClean="0"/>
            <a:t>Type Attributes</a:t>
          </a:r>
          <a:endParaRPr lang="en-US" dirty="0"/>
        </a:p>
      </dgm:t>
    </dgm:pt>
    <dgm:pt modelId="{B5AE869D-29A8-4E97-8C99-521D547F8026}" type="parTrans" cxnId="{3C4D5256-FF76-4C1E-B4EC-447DCE9288DC}">
      <dgm:prSet/>
      <dgm:spPr/>
      <dgm:t>
        <a:bodyPr/>
        <a:lstStyle/>
        <a:p>
          <a:endParaRPr lang="en-US"/>
        </a:p>
      </dgm:t>
    </dgm:pt>
    <dgm:pt modelId="{B1A6AB94-5589-4AA1-B688-6E8B3194415D}" type="sibTrans" cxnId="{3C4D5256-FF76-4C1E-B4EC-447DCE9288DC}">
      <dgm:prSet/>
      <dgm:spPr/>
      <dgm:t>
        <a:bodyPr/>
        <a:lstStyle/>
        <a:p>
          <a:endParaRPr lang="en-US"/>
        </a:p>
      </dgm:t>
    </dgm:pt>
    <dgm:pt modelId="{EE8366B4-B5F7-4CB5-AE66-D2721B082F24}">
      <dgm:prSet phldrT="[Text]"/>
      <dgm:spPr/>
      <dgm:t>
        <a:bodyPr/>
        <a:lstStyle/>
        <a:p>
          <a:r>
            <a:rPr lang="en-US" dirty="0" smtClean="0"/>
            <a:t>File System</a:t>
          </a:r>
          <a:endParaRPr lang="en-US" dirty="0"/>
        </a:p>
      </dgm:t>
    </dgm:pt>
    <dgm:pt modelId="{672E3154-C329-4ECD-9260-C2D4F4D985EE}" type="parTrans" cxnId="{3918A0D7-EDD4-4AD3-A949-963CE6D69753}">
      <dgm:prSet/>
      <dgm:spPr/>
      <dgm:t>
        <a:bodyPr/>
        <a:lstStyle/>
        <a:p>
          <a:endParaRPr lang="en-US"/>
        </a:p>
      </dgm:t>
    </dgm:pt>
    <dgm:pt modelId="{918981C1-3E58-435E-96BB-16B805D511FF}" type="sibTrans" cxnId="{3918A0D7-EDD4-4AD3-A949-963CE6D69753}">
      <dgm:prSet/>
      <dgm:spPr/>
      <dgm:t>
        <a:bodyPr/>
        <a:lstStyle/>
        <a:p>
          <a:endParaRPr lang="en-US"/>
        </a:p>
      </dgm:t>
    </dgm:pt>
    <dgm:pt modelId="{512CB70A-97F7-4A76-BF86-4F8E9166F696}">
      <dgm:prSet phldrT="[Text]"/>
      <dgm:spPr/>
      <dgm:t>
        <a:bodyPr/>
        <a:lstStyle/>
        <a:p>
          <a:r>
            <a:rPr lang="en-US" dirty="0" smtClean="0"/>
            <a:t>Associated Code</a:t>
          </a:r>
          <a:endParaRPr lang="en-US" dirty="0"/>
        </a:p>
      </dgm:t>
    </dgm:pt>
    <dgm:pt modelId="{FFCEE020-357F-42F2-8863-A02D72913670}" type="parTrans" cxnId="{D24265A9-C1B1-4699-AD85-3730659322C7}">
      <dgm:prSet/>
      <dgm:spPr/>
      <dgm:t>
        <a:bodyPr/>
        <a:lstStyle/>
        <a:p>
          <a:endParaRPr lang="en-US"/>
        </a:p>
      </dgm:t>
    </dgm:pt>
    <dgm:pt modelId="{3975B7EA-7FBA-47F3-9026-6768150C2D7E}" type="sibTrans" cxnId="{D24265A9-C1B1-4699-AD85-3730659322C7}">
      <dgm:prSet/>
      <dgm:spPr/>
      <dgm:t>
        <a:bodyPr/>
        <a:lstStyle/>
        <a:p>
          <a:endParaRPr lang="en-US"/>
        </a:p>
      </dgm:t>
    </dgm:pt>
    <dgm:pt modelId="{EC387918-7CC0-48B7-A7F7-22B0F1F9AB46}">
      <dgm:prSet phldrT="[Text]"/>
      <dgm:spPr/>
      <dgm:t>
        <a:bodyPr/>
        <a:lstStyle/>
        <a:p>
          <a:r>
            <a:rPr lang="en-US" dirty="0" smtClean="0"/>
            <a:t>GUI</a:t>
          </a:r>
          <a:endParaRPr lang="en-US" dirty="0"/>
        </a:p>
      </dgm:t>
    </dgm:pt>
    <dgm:pt modelId="{0E13885C-94E3-4991-A8E2-47CA651F0790}" type="parTrans" cxnId="{09A70E35-86CC-4D4D-9FCD-C7B1BF6CF63B}">
      <dgm:prSet/>
      <dgm:spPr/>
      <dgm:t>
        <a:bodyPr/>
        <a:lstStyle/>
        <a:p>
          <a:endParaRPr lang="en-US"/>
        </a:p>
      </dgm:t>
    </dgm:pt>
    <dgm:pt modelId="{ABD1C506-AF64-4713-A191-4FC5D44DD837}" type="sibTrans" cxnId="{09A70E35-86CC-4D4D-9FCD-C7B1BF6CF63B}">
      <dgm:prSet/>
      <dgm:spPr/>
      <dgm:t>
        <a:bodyPr/>
        <a:lstStyle/>
        <a:p>
          <a:endParaRPr lang="en-US"/>
        </a:p>
      </dgm:t>
    </dgm:pt>
    <dgm:pt modelId="{99AB13C6-6EC0-43E4-9048-269121EE4E33}">
      <dgm:prSet phldrT="[Text]"/>
      <dgm:spPr/>
      <dgm:t>
        <a:bodyPr/>
        <a:lstStyle/>
        <a:p>
          <a:r>
            <a:rPr lang="en-US" dirty="0" smtClean="0"/>
            <a:t>IPC</a:t>
          </a:r>
          <a:endParaRPr lang="en-US" dirty="0"/>
        </a:p>
      </dgm:t>
    </dgm:pt>
    <dgm:pt modelId="{BD407700-7866-4A1E-81FA-8E2A39794BE0}" type="parTrans" cxnId="{8C1192E6-0FE8-44C6-959B-EDFF22882B7F}">
      <dgm:prSet/>
      <dgm:spPr/>
      <dgm:t>
        <a:bodyPr/>
        <a:lstStyle/>
        <a:p>
          <a:endParaRPr lang="en-US"/>
        </a:p>
      </dgm:t>
    </dgm:pt>
    <dgm:pt modelId="{CFAEF6B1-8F5F-40AA-8A5D-2323EC1DCB68}" type="sibTrans" cxnId="{8C1192E6-0FE8-44C6-959B-EDFF22882B7F}">
      <dgm:prSet/>
      <dgm:spPr/>
      <dgm:t>
        <a:bodyPr/>
        <a:lstStyle/>
        <a:p>
          <a:endParaRPr lang="en-US"/>
        </a:p>
      </dgm:t>
    </dgm:pt>
    <dgm:pt modelId="{6E940DE5-3452-46F4-AAF1-266C4B92D240}">
      <dgm:prSet phldrT="[Text]"/>
      <dgm:spPr/>
      <dgm:t>
        <a:bodyPr/>
        <a:lstStyle/>
        <a:p>
          <a:r>
            <a:rPr lang="en-US" dirty="0" smtClean="0"/>
            <a:t>Internet</a:t>
          </a:r>
          <a:endParaRPr lang="en-US" dirty="0"/>
        </a:p>
      </dgm:t>
    </dgm:pt>
    <dgm:pt modelId="{614E51E3-2139-492D-8327-05728BD88E7E}" type="parTrans" cxnId="{D2690BDF-D4BD-4B8E-8B69-79DF8C4D1842}">
      <dgm:prSet/>
      <dgm:spPr/>
      <dgm:t>
        <a:bodyPr/>
        <a:lstStyle/>
        <a:p>
          <a:endParaRPr lang="en-US"/>
        </a:p>
      </dgm:t>
    </dgm:pt>
    <dgm:pt modelId="{946B6FB3-70F7-4795-934A-45F54AD81230}" type="sibTrans" cxnId="{D2690BDF-D4BD-4B8E-8B69-79DF8C4D1842}">
      <dgm:prSet/>
      <dgm:spPr/>
      <dgm:t>
        <a:bodyPr/>
        <a:lstStyle/>
        <a:p>
          <a:endParaRPr lang="en-US"/>
        </a:p>
      </dgm:t>
    </dgm:pt>
    <dgm:pt modelId="{13338615-811C-4BA8-AC6A-274B78847885}">
      <dgm:prSet phldrT="[Text]"/>
      <dgm:spPr/>
      <dgm:t>
        <a:bodyPr/>
        <a:lstStyle/>
        <a:p>
          <a:r>
            <a:rPr lang="en-US" dirty="0" smtClean="0"/>
            <a:t>Module</a:t>
          </a:r>
          <a:endParaRPr lang="en-US" dirty="0"/>
        </a:p>
      </dgm:t>
    </dgm:pt>
    <dgm:pt modelId="{87C2D7AF-3BBD-42DE-B43F-D11833B0A43F}" type="parTrans" cxnId="{B8B8992E-4392-45E1-A6B2-9B7D024F7EEE}">
      <dgm:prSet/>
      <dgm:spPr/>
      <dgm:t>
        <a:bodyPr/>
        <a:lstStyle/>
        <a:p>
          <a:endParaRPr lang="en-US"/>
        </a:p>
      </dgm:t>
    </dgm:pt>
    <dgm:pt modelId="{DF48F927-9472-4D2D-9AC0-5868858B5EA6}" type="sibTrans" cxnId="{B8B8992E-4392-45E1-A6B2-9B7D024F7EEE}">
      <dgm:prSet/>
      <dgm:spPr/>
      <dgm:t>
        <a:bodyPr/>
        <a:lstStyle/>
        <a:p>
          <a:endParaRPr lang="en-US"/>
        </a:p>
      </dgm:t>
    </dgm:pt>
    <dgm:pt modelId="{BF7C56DA-4E7A-41CD-B2C0-8FC69ACC95EA}">
      <dgm:prSet phldrT="[Text]"/>
      <dgm:spPr/>
      <dgm:t>
        <a:bodyPr/>
        <a:lstStyle/>
        <a:p>
          <a:r>
            <a:rPr lang="en-US" dirty="0" smtClean="0"/>
            <a:t>Registry</a:t>
          </a:r>
          <a:endParaRPr lang="en-US" dirty="0"/>
        </a:p>
      </dgm:t>
    </dgm:pt>
    <dgm:pt modelId="{9A78B2FB-B181-4F3E-96F8-529248E4E7DE}" type="parTrans" cxnId="{5507C399-B2E4-40A5-B219-9C5DD927B6DB}">
      <dgm:prSet/>
      <dgm:spPr/>
      <dgm:t>
        <a:bodyPr/>
        <a:lstStyle/>
        <a:p>
          <a:endParaRPr lang="en-US"/>
        </a:p>
      </dgm:t>
    </dgm:pt>
    <dgm:pt modelId="{FB47BB36-A270-4C9E-8F3B-BB230C954D8E}" type="sibTrans" cxnId="{5507C399-B2E4-40A5-B219-9C5DD927B6DB}">
      <dgm:prSet/>
      <dgm:spPr/>
      <dgm:t>
        <a:bodyPr/>
        <a:lstStyle/>
        <a:p>
          <a:endParaRPr lang="en-US"/>
        </a:p>
      </dgm:t>
    </dgm:pt>
    <dgm:pt modelId="{3EA483E2-FAAE-438F-BC05-CBD510314DFB}">
      <dgm:prSet phldrT="[Text]"/>
      <dgm:spPr/>
      <dgm:t>
        <a:bodyPr/>
        <a:lstStyle/>
        <a:p>
          <a:r>
            <a:rPr lang="en-US" dirty="0" smtClean="0"/>
            <a:t>Memory</a:t>
          </a:r>
          <a:endParaRPr lang="en-US" dirty="0"/>
        </a:p>
      </dgm:t>
    </dgm:pt>
    <dgm:pt modelId="{2AAF9191-E77D-4AF1-A3D3-EC0C7D35D6A8}" type="parTrans" cxnId="{70558E52-9B24-4B55-81DA-E472AE2BB751}">
      <dgm:prSet/>
      <dgm:spPr/>
      <dgm:t>
        <a:bodyPr/>
        <a:lstStyle/>
        <a:p>
          <a:endParaRPr lang="en-US"/>
        </a:p>
      </dgm:t>
    </dgm:pt>
    <dgm:pt modelId="{4FD7E98D-8EB2-4499-A280-AEF104DEFCEE}" type="sibTrans" cxnId="{70558E52-9B24-4B55-81DA-E472AE2BB751}">
      <dgm:prSet/>
      <dgm:spPr/>
      <dgm:t>
        <a:bodyPr/>
        <a:lstStyle/>
        <a:p>
          <a:endParaRPr lang="en-US"/>
        </a:p>
      </dgm:t>
    </dgm:pt>
    <dgm:pt modelId="{34D71937-EEC9-4F36-9049-EE5967766C01}">
      <dgm:prSet phldrT="[Text]"/>
      <dgm:spPr/>
      <dgm:t>
        <a:bodyPr/>
        <a:lstStyle/>
        <a:p>
          <a:r>
            <a:rPr lang="en-US" dirty="0" smtClean="0"/>
            <a:t>Network</a:t>
          </a:r>
          <a:endParaRPr lang="en-US" dirty="0"/>
        </a:p>
      </dgm:t>
    </dgm:pt>
    <dgm:pt modelId="{0C69E0E1-30EC-421D-A3A1-4E2A12EA808F}" type="parTrans" cxnId="{A069D0C9-EDB1-4D4D-BF02-080A8CBBA337}">
      <dgm:prSet/>
      <dgm:spPr/>
      <dgm:t>
        <a:bodyPr/>
        <a:lstStyle/>
        <a:p>
          <a:endParaRPr lang="en-US"/>
        </a:p>
      </dgm:t>
    </dgm:pt>
    <dgm:pt modelId="{2A75AF0F-02D3-48B5-A927-8A3A10543411}" type="sibTrans" cxnId="{A069D0C9-EDB1-4D4D-BF02-080A8CBBA337}">
      <dgm:prSet/>
      <dgm:spPr/>
      <dgm:t>
        <a:bodyPr/>
        <a:lstStyle/>
        <a:p>
          <a:endParaRPr lang="en-US"/>
        </a:p>
      </dgm:t>
    </dgm:pt>
    <dgm:pt modelId="{1BF1CEB8-EAA6-49BE-B010-845C5F11CE1F}">
      <dgm:prSet phldrT="[Text]"/>
      <dgm:spPr/>
      <dgm:t>
        <a:bodyPr/>
        <a:lstStyle/>
        <a:p>
          <a:r>
            <a:rPr lang="en-US" dirty="0" smtClean="0"/>
            <a:t>Daemon</a:t>
          </a:r>
          <a:endParaRPr lang="en-US" dirty="0"/>
        </a:p>
      </dgm:t>
    </dgm:pt>
    <dgm:pt modelId="{F843CFF2-0445-4429-A5E9-1521C3E14ACF}" type="parTrans" cxnId="{DE8333DC-E727-4D3B-B484-640F3CD2EDAB}">
      <dgm:prSet/>
      <dgm:spPr/>
      <dgm:t>
        <a:bodyPr/>
        <a:lstStyle/>
        <a:p>
          <a:endParaRPr lang="en-US"/>
        </a:p>
      </dgm:t>
    </dgm:pt>
    <dgm:pt modelId="{1DB0E1EC-A104-4E76-A049-B46175F746AD}" type="sibTrans" cxnId="{DE8333DC-E727-4D3B-B484-640F3CD2EDAB}">
      <dgm:prSet/>
      <dgm:spPr/>
      <dgm:t>
        <a:bodyPr/>
        <a:lstStyle/>
        <a:p>
          <a:endParaRPr lang="en-US"/>
        </a:p>
      </dgm:t>
    </dgm:pt>
    <dgm:pt modelId="{31D3D6D5-1537-42D2-A954-2BC658C42B01}" type="pres">
      <dgm:prSet presAssocID="{7A88BAD4-EF5C-430E-95AA-7F682F08A814}" presName="diagram" presStyleCnt="0">
        <dgm:presLayoutVars>
          <dgm:chPref val="1"/>
          <dgm:dir/>
          <dgm:animOne val="branch"/>
          <dgm:animLvl val="lvl"/>
          <dgm:resizeHandles val="exact"/>
        </dgm:presLayoutVars>
      </dgm:prSet>
      <dgm:spPr/>
      <dgm:t>
        <a:bodyPr/>
        <a:lstStyle/>
        <a:p>
          <a:endParaRPr lang="en-US"/>
        </a:p>
      </dgm:t>
    </dgm:pt>
    <dgm:pt modelId="{C4B215CA-F91B-4722-8423-F750E722DEAB}" type="pres">
      <dgm:prSet presAssocID="{81A7FEAA-AA74-45A1-968F-8E717FB2E250}" presName="root1" presStyleCnt="0"/>
      <dgm:spPr/>
    </dgm:pt>
    <dgm:pt modelId="{C3B2A74E-3D53-4205-A286-A2DC2D290F2E}" type="pres">
      <dgm:prSet presAssocID="{81A7FEAA-AA74-45A1-968F-8E717FB2E250}" presName="LevelOneTextNode" presStyleLbl="node0" presStyleIdx="0" presStyleCnt="1" custLinFactX="-60940" custLinFactNeighborX="-100000" custLinFactNeighborY="50741">
        <dgm:presLayoutVars>
          <dgm:chPref val="3"/>
        </dgm:presLayoutVars>
      </dgm:prSet>
      <dgm:spPr/>
      <dgm:t>
        <a:bodyPr/>
        <a:lstStyle/>
        <a:p>
          <a:endParaRPr lang="en-US"/>
        </a:p>
      </dgm:t>
    </dgm:pt>
    <dgm:pt modelId="{59ABD45B-5F5A-423E-9EE1-8DD4E7AB5A98}" type="pres">
      <dgm:prSet presAssocID="{81A7FEAA-AA74-45A1-968F-8E717FB2E250}" presName="level2hierChild" presStyleCnt="0"/>
      <dgm:spPr/>
    </dgm:pt>
    <dgm:pt modelId="{9897A17C-9CDC-4DEC-BEE5-1DE35B4D7B81}" type="pres">
      <dgm:prSet presAssocID="{617CFFDF-4DA0-4835-84BE-D02ABB464060}" presName="conn2-1" presStyleLbl="parChTrans1D2" presStyleIdx="0" presStyleCnt="3"/>
      <dgm:spPr/>
      <dgm:t>
        <a:bodyPr/>
        <a:lstStyle/>
        <a:p>
          <a:endParaRPr lang="en-US"/>
        </a:p>
      </dgm:t>
    </dgm:pt>
    <dgm:pt modelId="{BFF101C5-B2B9-4219-BB8D-4CE90DADB52B}" type="pres">
      <dgm:prSet presAssocID="{617CFFDF-4DA0-4835-84BE-D02ABB464060}" presName="connTx" presStyleLbl="parChTrans1D2" presStyleIdx="0" presStyleCnt="3"/>
      <dgm:spPr/>
      <dgm:t>
        <a:bodyPr/>
        <a:lstStyle/>
        <a:p>
          <a:endParaRPr lang="en-US"/>
        </a:p>
      </dgm:t>
    </dgm:pt>
    <dgm:pt modelId="{18080D14-3EF1-481D-BD51-D8207CC2DD06}" type="pres">
      <dgm:prSet presAssocID="{3DB42A29-CF38-41E1-A5A1-20657AB361B5}" presName="root2" presStyleCnt="0"/>
      <dgm:spPr/>
    </dgm:pt>
    <dgm:pt modelId="{D13FE676-6E88-4C0D-A6E3-23C15921BC32}" type="pres">
      <dgm:prSet presAssocID="{3DB42A29-CF38-41E1-A5A1-20657AB361B5}" presName="LevelTwoTextNode" presStyleLbl="node2" presStyleIdx="0" presStyleCnt="3" custLinFactNeighborX="-72421" custLinFactNeighborY="18835">
        <dgm:presLayoutVars>
          <dgm:chPref val="3"/>
        </dgm:presLayoutVars>
      </dgm:prSet>
      <dgm:spPr/>
      <dgm:t>
        <a:bodyPr/>
        <a:lstStyle/>
        <a:p>
          <a:endParaRPr lang="en-US"/>
        </a:p>
      </dgm:t>
    </dgm:pt>
    <dgm:pt modelId="{4969FD7B-32FE-4903-A0ED-9EF1E014B24D}" type="pres">
      <dgm:prSet presAssocID="{3DB42A29-CF38-41E1-A5A1-20657AB361B5}" presName="level3hierChild" presStyleCnt="0"/>
      <dgm:spPr/>
    </dgm:pt>
    <dgm:pt modelId="{1BB1E060-E628-4BE3-AF35-7E098FC73739}" type="pres">
      <dgm:prSet presAssocID="{FFCEE020-357F-42F2-8863-A02D72913670}" presName="conn2-1" presStyleLbl="parChTrans1D2" presStyleIdx="1" presStyleCnt="3"/>
      <dgm:spPr/>
      <dgm:t>
        <a:bodyPr/>
        <a:lstStyle/>
        <a:p>
          <a:endParaRPr lang="en-US"/>
        </a:p>
      </dgm:t>
    </dgm:pt>
    <dgm:pt modelId="{A6517823-13BF-499A-980F-68DAB40C74D9}" type="pres">
      <dgm:prSet presAssocID="{FFCEE020-357F-42F2-8863-A02D72913670}" presName="connTx" presStyleLbl="parChTrans1D2" presStyleIdx="1" presStyleCnt="3"/>
      <dgm:spPr/>
      <dgm:t>
        <a:bodyPr/>
        <a:lstStyle/>
        <a:p>
          <a:endParaRPr lang="en-US"/>
        </a:p>
      </dgm:t>
    </dgm:pt>
    <dgm:pt modelId="{7E246FEC-385F-4913-B6BF-78526B9BF049}" type="pres">
      <dgm:prSet presAssocID="{512CB70A-97F7-4A76-BF86-4F8E9166F696}" presName="root2" presStyleCnt="0"/>
      <dgm:spPr/>
    </dgm:pt>
    <dgm:pt modelId="{5DDE10B0-5895-4CA0-BCD6-B2A06DAE95B7}" type="pres">
      <dgm:prSet presAssocID="{512CB70A-97F7-4A76-BF86-4F8E9166F696}" presName="LevelTwoTextNode" presStyleLbl="node2" presStyleIdx="1" presStyleCnt="3" custLinFactNeighborX="-72421" custLinFactNeighborY="18835">
        <dgm:presLayoutVars>
          <dgm:chPref val="3"/>
        </dgm:presLayoutVars>
      </dgm:prSet>
      <dgm:spPr/>
      <dgm:t>
        <a:bodyPr/>
        <a:lstStyle/>
        <a:p>
          <a:endParaRPr lang="en-US"/>
        </a:p>
      </dgm:t>
    </dgm:pt>
    <dgm:pt modelId="{237386F9-1584-46D6-B9F6-37DAE33DB49C}" type="pres">
      <dgm:prSet presAssocID="{512CB70A-97F7-4A76-BF86-4F8E9166F696}" presName="level3hierChild" presStyleCnt="0"/>
      <dgm:spPr/>
    </dgm:pt>
    <dgm:pt modelId="{8EA53236-5862-4F27-916B-5D10F8861AB0}" type="pres">
      <dgm:prSet presAssocID="{B5AE869D-29A8-4E97-8C99-521D547F8026}" presName="conn2-1" presStyleLbl="parChTrans1D2" presStyleIdx="2" presStyleCnt="3"/>
      <dgm:spPr/>
      <dgm:t>
        <a:bodyPr/>
        <a:lstStyle/>
        <a:p>
          <a:endParaRPr lang="en-US"/>
        </a:p>
      </dgm:t>
    </dgm:pt>
    <dgm:pt modelId="{9B94BE44-5C0E-49B0-9AAC-AB74A46F23ED}" type="pres">
      <dgm:prSet presAssocID="{B5AE869D-29A8-4E97-8C99-521D547F8026}" presName="connTx" presStyleLbl="parChTrans1D2" presStyleIdx="2" presStyleCnt="3"/>
      <dgm:spPr/>
      <dgm:t>
        <a:bodyPr/>
        <a:lstStyle/>
        <a:p>
          <a:endParaRPr lang="en-US"/>
        </a:p>
      </dgm:t>
    </dgm:pt>
    <dgm:pt modelId="{3622ADB9-2AB5-4A7F-99D1-770A8C6192AA}" type="pres">
      <dgm:prSet presAssocID="{D582A6CC-436A-414C-8A42-57B6EBD875DA}" presName="root2" presStyleCnt="0"/>
      <dgm:spPr/>
    </dgm:pt>
    <dgm:pt modelId="{59322AD6-5A2E-48D9-B912-B450A8859DE7}" type="pres">
      <dgm:prSet presAssocID="{D582A6CC-436A-414C-8A42-57B6EBD875DA}" presName="LevelTwoTextNode" presStyleLbl="node2" presStyleIdx="2" presStyleCnt="3" custLinFactNeighborX="-72421" custLinFactNeighborY="18835">
        <dgm:presLayoutVars>
          <dgm:chPref val="3"/>
        </dgm:presLayoutVars>
      </dgm:prSet>
      <dgm:spPr/>
      <dgm:t>
        <a:bodyPr/>
        <a:lstStyle/>
        <a:p>
          <a:endParaRPr lang="en-US"/>
        </a:p>
      </dgm:t>
    </dgm:pt>
    <dgm:pt modelId="{2B8F4743-67E0-4064-BBF5-5C11207C5ADA}" type="pres">
      <dgm:prSet presAssocID="{D582A6CC-436A-414C-8A42-57B6EBD875DA}" presName="level3hierChild" presStyleCnt="0"/>
      <dgm:spPr/>
    </dgm:pt>
    <dgm:pt modelId="{F70E8C1E-FE42-4251-927E-AFD4B0F914F1}" type="pres">
      <dgm:prSet presAssocID="{672E3154-C329-4ECD-9260-C2D4F4D985EE}" presName="conn2-1" presStyleLbl="parChTrans1D3" presStyleIdx="0" presStyleCnt="9"/>
      <dgm:spPr/>
      <dgm:t>
        <a:bodyPr/>
        <a:lstStyle/>
        <a:p>
          <a:endParaRPr lang="en-US"/>
        </a:p>
      </dgm:t>
    </dgm:pt>
    <dgm:pt modelId="{0274F104-1C9F-45AC-9A58-1E2A4661C60B}" type="pres">
      <dgm:prSet presAssocID="{672E3154-C329-4ECD-9260-C2D4F4D985EE}" presName="connTx" presStyleLbl="parChTrans1D3" presStyleIdx="0" presStyleCnt="9"/>
      <dgm:spPr/>
      <dgm:t>
        <a:bodyPr/>
        <a:lstStyle/>
        <a:p>
          <a:endParaRPr lang="en-US"/>
        </a:p>
      </dgm:t>
    </dgm:pt>
    <dgm:pt modelId="{D29E9507-9DA9-4C1D-8609-3074D2F71210}" type="pres">
      <dgm:prSet presAssocID="{EE8366B4-B5F7-4CB5-AE66-D2721B082F24}" presName="root2" presStyleCnt="0"/>
      <dgm:spPr/>
    </dgm:pt>
    <dgm:pt modelId="{291D90C4-2856-4AE8-937A-8D005AE9C345}" type="pres">
      <dgm:prSet presAssocID="{EE8366B4-B5F7-4CB5-AE66-D2721B082F24}" presName="LevelTwoTextNode" presStyleLbl="node3" presStyleIdx="0" presStyleCnt="9" custLinFactNeighborX="77309" custLinFactNeighborY="-3049">
        <dgm:presLayoutVars>
          <dgm:chPref val="3"/>
        </dgm:presLayoutVars>
      </dgm:prSet>
      <dgm:spPr/>
      <dgm:t>
        <a:bodyPr/>
        <a:lstStyle/>
        <a:p>
          <a:endParaRPr lang="en-US"/>
        </a:p>
      </dgm:t>
    </dgm:pt>
    <dgm:pt modelId="{9FD45127-D5A6-4520-BFB6-8B46FD022357}" type="pres">
      <dgm:prSet presAssocID="{EE8366B4-B5F7-4CB5-AE66-D2721B082F24}" presName="level3hierChild" presStyleCnt="0"/>
      <dgm:spPr/>
    </dgm:pt>
    <dgm:pt modelId="{B4D53765-034C-49BA-BD49-88B856711759}" type="pres">
      <dgm:prSet presAssocID="{0E13885C-94E3-4991-A8E2-47CA651F0790}" presName="conn2-1" presStyleLbl="parChTrans1D3" presStyleIdx="1" presStyleCnt="9"/>
      <dgm:spPr/>
      <dgm:t>
        <a:bodyPr/>
        <a:lstStyle/>
        <a:p>
          <a:endParaRPr lang="en-US"/>
        </a:p>
      </dgm:t>
    </dgm:pt>
    <dgm:pt modelId="{8B5CD199-F856-4043-A816-8E484BB01ED4}" type="pres">
      <dgm:prSet presAssocID="{0E13885C-94E3-4991-A8E2-47CA651F0790}" presName="connTx" presStyleLbl="parChTrans1D3" presStyleIdx="1" presStyleCnt="9"/>
      <dgm:spPr/>
      <dgm:t>
        <a:bodyPr/>
        <a:lstStyle/>
        <a:p>
          <a:endParaRPr lang="en-US"/>
        </a:p>
      </dgm:t>
    </dgm:pt>
    <dgm:pt modelId="{F7368BB8-6464-478A-82FA-5DF5FF99BF59}" type="pres">
      <dgm:prSet presAssocID="{EC387918-7CC0-48B7-A7F7-22B0F1F9AB46}" presName="root2" presStyleCnt="0"/>
      <dgm:spPr/>
    </dgm:pt>
    <dgm:pt modelId="{3A774BEA-DA6D-4688-BFD4-DDA53493CC0E}" type="pres">
      <dgm:prSet presAssocID="{EC387918-7CC0-48B7-A7F7-22B0F1F9AB46}" presName="LevelTwoTextNode" presStyleLbl="node3" presStyleIdx="1" presStyleCnt="9" custLinFactNeighborX="77309" custLinFactNeighborY="-3049">
        <dgm:presLayoutVars>
          <dgm:chPref val="3"/>
        </dgm:presLayoutVars>
      </dgm:prSet>
      <dgm:spPr/>
      <dgm:t>
        <a:bodyPr/>
        <a:lstStyle/>
        <a:p>
          <a:endParaRPr lang="en-US"/>
        </a:p>
      </dgm:t>
    </dgm:pt>
    <dgm:pt modelId="{1B778543-83D5-4CD3-B6FD-392BFD8BEAFC}" type="pres">
      <dgm:prSet presAssocID="{EC387918-7CC0-48B7-A7F7-22B0F1F9AB46}" presName="level3hierChild" presStyleCnt="0"/>
      <dgm:spPr/>
    </dgm:pt>
    <dgm:pt modelId="{9E907D42-95F8-4FFF-BF3A-D4E168404BED}" type="pres">
      <dgm:prSet presAssocID="{BD407700-7866-4A1E-81FA-8E2A39794BE0}" presName="conn2-1" presStyleLbl="parChTrans1D3" presStyleIdx="2" presStyleCnt="9"/>
      <dgm:spPr/>
      <dgm:t>
        <a:bodyPr/>
        <a:lstStyle/>
        <a:p>
          <a:endParaRPr lang="en-US"/>
        </a:p>
      </dgm:t>
    </dgm:pt>
    <dgm:pt modelId="{5E6AE638-4D88-4B09-911A-34C73CABDF5E}" type="pres">
      <dgm:prSet presAssocID="{BD407700-7866-4A1E-81FA-8E2A39794BE0}" presName="connTx" presStyleLbl="parChTrans1D3" presStyleIdx="2" presStyleCnt="9"/>
      <dgm:spPr/>
      <dgm:t>
        <a:bodyPr/>
        <a:lstStyle/>
        <a:p>
          <a:endParaRPr lang="en-US"/>
        </a:p>
      </dgm:t>
    </dgm:pt>
    <dgm:pt modelId="{DFEAB751-9632-4359-BBCA-5B6223633F85}" type="pres">
      <dgm:prSet presAssocID="{99AB13C6-6EC0-43E4-9048-269121EE4E33}" presName="root2" presStyleCnt="0"/>
      <dgm:spPr/>
    </dgm:pt>
    <dgm:pt modelId="{05AB80A9-C00D-44A0-B64F-2A24137F1EB4}" type="pres">
      <dgm:prSet presAssocID="{99AB13C6-6EC0-43E4-9048-269121EE4E33}" presName="LevelTwoTextNode" presStyleLbl="node3" presStyleIdx="2" presStyleCnt="9" custLinFactNeighborX="77309" custLinFactNeighborY="-3049">
        <dgm:presLayoutVars>
          <dgm:chPref val="3"/>
        </dgm:presLayoutVars>
      </dgm:prSet>
      <dgm:spPr/>
      <dgm:t>
        <a:bodyPr/>
        <a:lstStyle/>
        <a:p>
          <a:endParaRPr lang="en-US"/>
        </a:p>
      </dgm:t>
    </dgm:pt>
    <dgm:pt modelId="{4C6DBCB4-8703-45A4-B5EE-8FD6145906FF}" type="pres">
      <dgm:prSet presAssocID="{99AB13C6-6EC0-43E4-9048-269121EE4E33}" presName="level3hierChild" presStyleCnt="0"/>
      <dgm:spPr/>
    </dgm:pt>
    <dgm:pt modelId="{62923C81-ABBC-4CAD-8DAD-2E7C214E367F}" type="pres">
      <dgm:prSet presAssocID="{614E51E3-2139-492D-8327-05728BD88E7E}" presName="conn2-1" presStyleLbl="parChTrans1D3" presStyleIdx="3" presStyleCnt="9"/>
      <dgm:spPr/>
      <dgm:t>
        <a:bodyPr/>
        <a:lstStyle/>
        <a:p>
          <a:endParaRPr lang="en-US"/>
        </a:p>
      </dgm:t>
    </dgm:pt>
    <dgm:pt modelId="{D580B944-6B68-4C58-A0C4-84D36B70B61A}" type="pres">
      <dgm:prSet presAssocID="{614E51E3-2139-492D-8327-05728BD88E7E}" presName="connTx" presStyleLbl="parChTrans1D3" presStyleIdx="3" presStyleCnt="9"/>
      <dgm:spPr/>
      <dgm:t>
        <a:bodyPr/>
        <a:lstStyle/>
        <a:p>
          <a:endParaRPr lang="en-US"/>
        </a:p>
      </dgm:t>
    </dgm:pt>
    <dgm:pt modelId="{DE2424B1-CC13-44A3-AE3F-81CF3CDE9DF8}" type="pres">
      <dgm:prSet presAssocID="{6E940DE5-3452-46F4-AAF1-266C4B92D240}" presName="root2" presStyleCnt="0"/>
      <dgm:spPr/>
    </dgm:pt>
    <dgm:pt modelId="{4720D430-BE2C-44CB-AFED-C6BD08E308E4}" type="pres">
      <dgm:prSet presAssocID="{6E940DE5-3452-46F4-AAF1-266C4B92D240}" presName="LevelTwoTextNode" presStyleLbl="node3" presStyleIdx="3" presStyleCnt="9" custLinFactNeighborX="77309" custLinFactNeighborY="-3049">
        <dgm:presLayoutVars>
          <dgm:chPref val="3"/>
        </dgm:presLayoutVars>
      </dgm:prSet>
      <dgm:spPr/>
      <dgm:t>
        <a:bodyPr/>
        <a:lstStyle/>
        <a:p>
          <a:endParaRPr lang="en-US"/>
        </a:p>
      </dgm:t>
    </dgm:pt>
    <dgm:pt modelId="{5BCFD53F-68D1-49F5-9690-2658CA44B814}" type="pres">
      <dgm:prSet presAssocID="{6E940DE5-3452-46F4-AAF1-266C4B92D240}" presName="level3hierChild" presStyleCnt="0"/>
      <dgm:spPr/>
    </dgm:pt>
    <dgm:pt modelId="{994A8309-E7C6-439C-BA10-3B53B3FAB3D9}" type="pres">
      <dgm:prSet presAssocID="{87C2D7AF-3BBD-42DE-B43F-D11833B0A43F}" presName="conn2-1" presStyleLbl="parChTrans1D3" presStyleIdx="4" presStyleCnt="9"/>
      <dgm:spPr/>
      <dgm:t>
        <a:bodyPr/>
        <a:lstStyle/>
        <a:p>
          <a:endParaRPr lang="en-US"/>
        </a:p>
      </dgm:t>
    </dgm:pt>
    <dgm:pt modelId="{C30C1082-34B2-4CCD-A904-C9D83AE35246}" type="pres">
      <dgm:prSet presAssocID="{87C2D7AF-3BBD-42DE-B43F-D11833B0A43F}" presName="connTx" presStyleLbl="parChTrans1D3" presStyleIdx="4" presStyleCnt="9"/>
      <dgm:spPr/>
      <dgm:t>
        <a:bodyPr/>
        <a:lstStyle/>
        <a:p>
          <a:endParaRPr lang="en-US"/>
        </a:p>
      </dgm:t>
    </dgm:pt>
    <dgm:pt modelId="{59BB54A8-7846-4F74-8DA3-8DA2411824C0}" type="pres">
      <dgm:prSet presAssocID="{13338615-811C-4BA8-AC6A-274B78847885}" presName="root2" presStyleCnt="0"/>
      <dgm:spPr/>
    </dgm:pt>
    <dgm:pt modelId="{04E9AAAF-051A-4A95-8CCB-22061A869119}" type="pres">
      <dgm:prSet presAssocID="{13338615-811C-4BA8-AC6A-274B78847885}" presName="LevelTwoTextNode" presStyleLbl="node3" presStyleIdx="4" presStyleCnt="9" custLinFactNeighborX="77309" custLinFactNeighborY="-3049">
        <dgm:presLayoutVars>
          <dgm:chPref val="3"/>
        </dgm:presLayoutVars>
      </dgm:prSet>
      <dgm:spPr/>
      <dgm:t>
        <a:bodyPr/>
        <a:lstStyle/>
        <a:p>
          <a:endParaRPr lang="en-US"/>
        </a:p>
      </dgm:t>
    </dgm:pt>
    <dgm:pt modelId="{292C14E0-C326-4C58-836B-A84604FDE425}" type="pres">
      <dgm:prSet presAssocID="{13338615-811C-4BA8-AC6A-274B78847885}" presName="level3hierChild" presStyleCnt="0"/>
      <dgm:spPr/>
    </dgm:pt>
    <dgm:pt modelId="{7FD77EDB-7F55-49E7-83C4-84851406D0BE}" type="pres">
      <dgm:prSet presAssocID="{9A78B2FB-B181-4F3E-96F8-529248E4E7DE}" presName="conn2-1" presStyleLbl="parChTrans1D3" presStyleIdx="5" presStyleCnt="9"/>
      <dgm:spPr/>
      <dgm:t>
        <a:bodyPr/>
        <a:lstStyle/>
        <a:p>
          <a:endParaRPr lang="en-US"/>
        </a:p>
      </dgm:t>
    </dgm:pt>
    <dgm:pt modelId="{157F0F97-CB73-412F-A81B-9C7CF2E4786D}" type="pres">
      <dgm:prSet presAssocID="{9A78B2FB-B181-4F3E-96F8-529248E4E7DE}" presName="connTx" presStyleLbl="parChTrans1D3" presStyleIdx="5" presStyleCnt="9"/>
      <dgm:spPr/>
      <dgm:t>
        <a:bodyPr/>
        <a:lstStyle/>
        <a:p>
          <a:endParaRPr lang="en-US"/>
        </a:p>
      </dgm:t>
    </dgm:pt>
    <dgm:pt modelId="{85F70441-7C24-483F-AEC3-2FF3AB776842}" type="pres">
      <dgm:prSet presAssocID="{BF7C56DA-4E7A-41CD-B2C0-8FC69ACC95EA}" presName="root2" presStyleCnt="0"/>
      <dgm:spPr/>
    </dgm:pt>
    <dgm:pt modelId="{C0368FB1-D695-45CC-B1F2-C4959F66AE23}" type="pres">
      <dgm:prSet presAssocID="{BF7C56DA-4E7A-41CD-B2C0-8FC69ACC95EA}" presName="LevelTwoTextNode" presStyleLbl="node3" presStyleIdx="5" presStyleCnt="9" custLinFactNeighborX="77309" custLinFactNeighborY="-3049">
        <dgm:presLayoutVars>
          <dgm:chPref val="3"/>
        </dgm:presLayoutVars>
      </dgm:prSet>
      <dgm:spPr/>
      <dgm:t>
        <a:bodyPr/>
        <a:lstStyle/>
        <a:p>
          <a:endParaRPr lang="en-US"/>
        </a:p>
      </dgm:t>
    </dgm:pt>
    <dgm:pt modelId="{E64240CE-D403-405A-9061-2F1AE8C69107}" type="pres">
      <dgm:prSet presAssocID="{BF7C56DA-4E7A-41CD-B2C0-8FC69ACC95EA}" presName="level3hierChild" presStyleCnt="0"/>
      <dgm:spPr/>
    </dgm:pt>
    <dgm:pt modelId="{BA7EABFD-E71A-4831-A81C-AA98EB847E33}" type="pres">
      <dgm:prSet presAssocID="{2AAF9191-E77D-4AF1-A3D3-EC0C7D35D6A8}" presName="conn2-1" presStyleLbl="parChTrans1D3" presStyleIdx="6" presStyleCnt="9"/>
      <dgm:spPr/>
      <dgm:t>
        <a:bodyPr/>
        <a:lstStyle/>
        <a:p>
          <a:endParaRPr lang="en-US"/>
        </a:p>
      </dgm:t>
    </dgm:pt>
    <dgm:pt modelId="{CE0E67DF-C2BD-47DF-BA35-D4902A1B3E44}" type="pres">
      <dgm:prSet presAssocID="{2AAF9191-E77D-4AF1-A3D3-EC0C7D35D6A8}" presName="connTx" presStyleLbl="parChTrans1D3" presStyleIdx="6" presStyleCnt="9"/>
      <dgm:spPr/>
      <dgm:t>
        <a:bodyPr/>
        <a:lstStyle/>
        <a:p>
          <a:endParaRPr lang="en-US"/>
        </a:p>
      </dgm:t>
    </dgm:pt>
    <dgm:pt modelId="{57EA7DCA-7750-4B75-A4D7-F7D8385A3C4A}" type="pres">
      <dgm:prSet presAssocID="{3EA483E2-FAAE-438F-BC05-CBD510314DFB}" presName="root2" presStyleCnt="0"/>
      <dgm:spPr/>
    </dgm:pt>
    <dgm:pt modelId="{A08C273F-615D-49C0-95C8-C5566FAFA3E8}" type="pres">
      <dgm:prSet presAssocID="{3EA483E2-FAAE-438F-BC05-CBD510314DFB}" presName="LevelTwoTextNode" presStyleLbl="node3" presStyleIdx="6" presStyleCnt="9" custLinFactNeighborX="77309" custLinFactNeighborY="-3049">
        <dgm:presLayoutVars>
          <dgm:chPref val="3"/>
        </dgm:presLayoutVars>
      </dgm:prSet>
      <dgm:spPr/>
      <dgm:t>
        <a:bodyPr/>
        <a:lstStyle/>
        <a:p>
          <a:endParaRPr lang="en-US"/>
        </a:p>
      </dgm:t>
    </dgm:pt>
    <dgm:pt modelId="{F1EDE176-45B7-4E25-84AD-D94AF78E61E7}" type="pres">
      <dgm:prSet presAssocID="{3EA483E2-FAAE-438F-BC05-CBD510314DFB}" presName="level3hierChild" presStyleCnt="0"/>
      <dgm:spPr/>
    </dgm:pt>
    <dgm:pt modelId="{D5ABFE28-8F08-43D4-9BCA-6009C8C14918}" type="pres">
      <dgm:prSet presAssocID="{0C69E0E1-30EC-421D-A3A1-4E2A12EA808F}" presName="conn2-1" presStyleLbl="parChTrans1D3" presStyleIdx="7" presStyleCnt="9"/>
      <dgm:spPr/>
      <dgm:t>
        <a:bodyPr/>
        <a:lstStyle/>
        <a:p>
          <a:endParaRPr lang="en-US"/>
        </a:p>
      </dgm:t>
    </dgm:pt>
    <dgm:pt modelId="{0C101A2B-F106-4825-B92D-F9605722B595}" type="pres">
      <dgm:prSet presAssocID="{0C69E0E1-30EC-421D-A3A1-4E2A12EA808F}" presName="connTx" presStyleLbl="parChTrans1D3" presStyleIdx="7" presStyleCnt="9"/>
      <dgm:spPr/>
      <dgm:t>
        <a:bodyPr/>
        <a:lstStyle/>
        <a:p>
          <a:endParaRPr lang="en-US"/>
        </a:p>
      </dgm:t>
    </dgm:pt>
    <dgm:pt modelId="{15E180F3-1C26-4EFA-B5CE-1BB937D5BEBE}" type="pres">
      <dgm:prSet presAssocID="{34D71937-EEC9-4F36-9049-EE5967766C01}" presName="root2" presStyleCnt="0"/>
      <dgm:spPr/>
    </dgm:pt>
    <dgm:pt modelId="{5DBC481C-EF3E-4683-81ED-BFBEECE27417}" type="pres">
      <dgm:prSet presAssocID="{34D71937-EEC9-4F36-9049-EE5967766C01}" presName="LevelTwoTextNode" presStyleLbl="node3" presStyleIdx="7" presStyleCnt="9" custLinFactNeighborX="77309" custLinFactNeighborY="-3049">
        <dgm:presLayoutVars>
          <dgm:chPref val="3"/>
        </dgm:presLayoutVars>
      </dgm:prSet>
      <dgm:spPr/>
      <dgm:t>
        <a:bodyPr/>
        <a:lstStyle/>
        <a:p>
          <a:endParaRPr lang="en-US"/>
        </a:p>
      </dgm:t>
    </dgm:pt>
    <dgm:pt modelId="{4C5CAAC9-8F6E-4278-AACD-1567AD06900E}" type="pres">
      <dgm:prSet presAssocID="{34D71937-EEC9-4F36-9049-EE5967766C01}" presName="level3hierChild" presStyleCnt="0"/>
      <dgm:spPr/>
    </dgm:pt>
    <dgm:pt modelId="{A57821C1-FB08-4585-8889-8479983C7C1E}" type="pres">
      <dgm:prSet presAssocID="{F843CFF2-0445-4429-A5E9-1521C3E14ACF}" presName="conn2-1" presStyleLbl="parChTrans1D3" presStyleIdx="8" presStyleCnt="9"/>
      <dgm:spPr/>
      <dgm:t>
        <a:bodyPr/>
        <a:lstStyle/>
        <a:p>
          <a:endParaRPr lang="en-US"/>
        </a:p>
      </dgm:t>
    </dgm:pt>
    <dgm:pt modelId="{B137AA96-6B54-4849-8C33-DA73AD0D333C}" type="pres">
      <dgm:prSet presAssocID="{F843CFF2-0445-4429-A5E9-1521C3E14ACF}" presName="connTx" presStyleLbl="parChTrans1D3" presStyleIdx="8" presStyleCnt="9"/>
      <dgm:spPr/>
      <dgm:t>
        <a:bodyPr/>
        <a:lstStyle/>
        <a:p>
          <a:endParaRPr lang="en-US"/>
        </a:p>
      </dgm:t>
    </dgm:pt>
    <dgm:pt modelId="{8B71BC75-E072-410D-857B-4462F9B1558E}" type="pres">
      <dgm:prSet presAssocID="{1BF1CEB8-EAA6-49BE-B010-845C5F11CE1F}" presName="root2" presStyleCnt="0"/>
      <dgm:spPr/>
    </dgm:pt>
    <dgm:pt modelId="{6FBD3FE3-4ED3-4AB5-A613-4E14F2F5548D}" type="pres">
      <dgm:prSet presAssocID="{1BF1CEB8-EAA6-49BE-B010-845C5F11CE1F}" presName="LevelTwoTextNode" presStyleLbl="node3" presStyleIdx="8" presStyleCnt="9" custLinFactNeighborX="77309" custLinFactNeighborY="-3049">
        <dgm:presLayoutVars>
          <dgm:chPref val="3"/>
        </dgm:presLayoutVars>
      </dgm:prSet>
      <dgm:spPr/>
      <dgm:t>
        <a:bodyPr/>
        <a:lstStyle/>
        <a:p>
          <a:endParaRPr lang="en-US"/>
        </a:p>
      </dgm:t>
    </dgm:pt>
    <dgm:pt modelId="{33EB594F-50E3-4085-956C-A8E066099D2A}" type="pres">
      <dgm:prSet presAssocID="{1BF1CEB8-EAA6-49BE-B010-845C5F11CE1F}" presName="level3hierChild" presStyleCnt="0"/>
      <dgm:spPr/>
    </dgm:pt>
  </dgm:ptLst>
  <dgm:cxnLst>
    <dgm:cxn modelId="{93EAF9C7-3FC7-4E96-A0D6-3CE294A6D20B}" type="presOf" srcId="{87C2D7AF-3BBD-42DE-B43F-D11833B0A43F}" destId="{C30C1082-34B2-4CCD-A904-C9D83AE35246}" srcOrd="1" destOrd="0" presId="urn:microsoft.com/office/officeart/2005/8/layout/hierarchy2"/>
    <dgm:cxn modelId="{B8B8992E-4392-45E1-A6B2-9B7D024F7EEE}" srcId="{D582A6CC-436A-414C-8A42-57B6EBD875DA}" destId="{13338615-811C-4BA8-AC6A-274B78847885}" srcOrd="4" destOrd="0" parTransId="{87C2D7AF-3BBD-42DE-B43F-D11833B0A43F}" sibTransId="{DF48F927-9472-4D2D-9AC0-5868858B5EA6}"/>
    <dgm:cxn modelId="{3C4D5256-FF76-4C1E-B4EC-447DCE9288DC}" srcId="{81A7FEAA-AA74-45A1-968F-8E717FB2E250}" destId="{D582A6CC-436A-414C-8A42-57B6EBD875DA}" srcOrd="2" destOrd="0" parTransId="{B5AE869D-29A8-4E97-8C99-521D547F8026}" sibTransId="{B1A6AB94-5589-4AA1-B688-6E8B3194415D}"/>
    <dgm:cxn modelId="{FA3367A2-00A3-4F34-9E3B-DD6260882C58}" type="presOf" srcId="{0C69E0E1-30EC-421D-A3A1-4E2A12EA808F}" destId="{0C101A2B-F106-4825-B92D-F9605722B595}" srcOrd="1" destOrd="0" presId="urn:microsoft.com/office/officeart/2005/8/layout/hierarchy2"/>
    <dgm:cxn modelId="{54E9B65D-56DE-4AC1-8984-2EEE0A25EBD4}" type="presOf" srcId="{614E51E3-2139-492D-8327-05728BD88E7E}" destId="{62923C81-ABBC-4CAD-8DAD-2E7C214E367F}" srcOrd="0" destOrd="0" presId="urn:microsoft.com/office/officeart/2005/8/layout/hierarchy2"/>
    <dgm:cxn modelId="{0D428B48-DEB1-4BE9-B9E4-F1F92CAA8EDE}" type="presOf" srcId="{617CFFDF-4DA0-4835-84BE-D02ABB464060}" destId="{9897A17C-9CDC-4DEC-BEE5-1DE35B4D7B81}" srcOrd="0" destOrd="0" presId="urn:microsoft.com/office/officeart/2005/8/layout/hierarchy2"/>
    <dgm:cxn modelId="{11E2A739-DF8D-4EA8-9604-D8BF7443ADBE}" type="presOf" srcId="{EE8366B4-B5F7-4CB5-AE66-D2721B082F24}" destId="{291D90C4-2856-4AE8-937A-8D005AE9C345}" srcOrd="0" destOrd="0" presId="urn:microsoft.com/office/officeart/2005/8/layout/hierarchy2"/>
    <dgm:cxn modelId="{7D9D87CD-9F79-4067-B2B7-A87304AB336B}" type="presOf" srcId="{6E940DE5-3452-46F4-AAF1-266C4B92D240}" destId="{4720D430-BE2C-44CB-AFED-C6BD08E308E4}" srcOrd="0" destOrd="0" presId="urn:microsoft.com/office/officeart/2005/8/layout/hierarchy2"/>
    <dgm:cxn modelId="{791BE81F-50BB-42D7-8BFB-54FFF325C28C}" type="presOf" srcId="{D582A6CC-436A-414C-8A42-57B6EBD875DA}" destId="{59322AD6-5A2E-48D9-B912-B450A8859DE7}" srcOrd="0" destOrd="0" presId="urn:microsoft.com/office/officeart/2005/8/layout/hierarchy2"/>
    <dgm:cxn modelId="{70558E52-9B24-4B55-81DA-E472AE2BB751}" srcId="{D582A6CC-436A-414C-8A42-57B6EBD875DA}" destId="{3EA483E2-FAAE-438F-BC05-CBD510314DFB}" srcOrd="6" destOrd="0" parTransId="{2AAF9191-E77D-4AF1-A3D3-EC0C7D35D6A8}" sibTransId="{4FD7E98D-8EB2-4499-A280-AEF104DEFCEE}"/>
    <dgm:cxn modelId="{3A9D1870-1710-4D9B-A8CB-F5DFF7560240}" type="presOf" srcId="{614E51E3-2139-492D-8327-05728BD88E7E}" destId="{D580B944-6B68-4C58-A0C4-84D36B70B61A}" srcOrd="1" destOrd="0" presId="urn:microsoft.com/office/officeart/2005/8/layout/hierarchy2"/>
    <dgm:cxn modelId="{110E04EF-2111-4B00-A3C4-174AB6EB23C2}" srcId="{81A7FEAA-AA74-45A1-968F-8E717FB2E250}" destId="{3DB42A29-CF38-41E1-A5A1-20657AB361B5}" srcOrd="0" destOrd="0" parTransId="{617CFFDF-4DA0-4835-84BE-D02ABB464060}" sibTransId="{BD3146E0-1FD0-4356-B323-510636E58E38}"/>
    <dgm:cxn modelId="{C6A88DEC-AAA0-495A-B3BE-53EE3293583F}" srcId="{7A88BAD4-EF5C-430E-95AA-7F682F08A814}" destId="{81A7FEAA-AA74-45A1-968F-8E717FB2E250}" srcOrd="0" destOrd="0" parTransId="{6D860FF9-B148-44A4-BCF7-E7F4072DC73E}" sibTransId="{CACA8F00-2AAD-4E38-86D5-F7368B9D6602}"/>
    <dgm:cxn modelId="{0DBFAAD0-0DD4-4DD8-AE1B-D89D029E23D3}" type="presOf" srcId="{BD407700-7866-4A1E-81FA-8E2A39794BE0}" destId="{5E6AE638-4D88-4B09-911A-34C73CABDF5E}" srcOrd="1" destOrd="0" presId="urn:microsoft.com/office/officeart/2005/8/layout/hierarchy2"/>
    <dgm:cxn modelId="{BD29D4D8-71F4-4730-AD83-6E92077DB766}" type="presOf" srcId="{2AAF9191-E77D-4AF1-A3D3-EC0C7D35D6A8}" destId="{CE0E67DF-C2BD-47DF-BA35-D4902A1B3E44}" srcOrd="1" destOrd="0" presId="urn:microsoft.com/office/officeart/2005/8/layout/hierarchy2"/>
    <dgm:cxn modelId="{3918A0D7-EDD4-4AD3-A949-963CE6D69753}" srcId="{D582A6CC-436A-414C-8A42-57B6EBD875DA}" destId="{EE8366B4-B5F7-4CB5-AE66-D2721B082F24}" srcOrd="0" destOrd="0" parTransId="{672E3154-C329-4ECD-9260-C2D4F4D985EE}" sibTransId="{918981C1-3E58-435E-96BB-16B805D511FF}"/>
    <dgm:cxn modelId="{D24265A9-C1B1-4699-AD85-3730659322C7}" srcId="{81A7FEAA-AA74-45A1-968F-8E717FB2E250}" destId="{512CB70A-97F7-4A76-BF86-4F8E9166F696}" srcOrd="1" destOrd="0" parTransId="{FFCEE020-357F-42F2-8863-A02D72913670}" sibTransId="{3975B7EA-7FBA-47F3-9026-6768150C2D7E}"/>
    <dgm:cxn modelId="{6C6A5392-2A4B-4379-AE98-428A043666DB}" type="presOf" srcId="{0E13885C-94E3-4991-A8E2-47CA651F0790}" destId="{8B5CD199-F856-4043-A816-8E484BB01ED4}" srcOrd="1" destOrd="0" presId="urn:microsoft.com/office/officeart/2005/8/layout/hierarchy2"/>
    <dgm:cxn modelId="{1F273C8E-48B7-4B54-883A-5EE0436E1B30}" type="presOf" srcId="{2AAF9191-E77D-4AF1-A3D3-EC0C7D35D6A8}" destId="{BA7EABFD-E71A-4831-A81C-AA98EB847E33}" srcOrd="0" destOrd="0" presId="urn:microsoft.com/office/officeart/2005/8/layout/hierarchy2"/>
    <dgm:cxn modelId="{2F8E3D61-C5CD-4A36-855A-58DF526AC1FE}" type="presOf" srcId="{1BF1CEB8-EAA6-49BE-B010-845C5F11CE1F}" destId="{6FBD3FE3-4ED3-4AB5-A613-4E14F2F5548D}" srcOrd="0" destOrd="0" presId="urn:microsoft.com/office/officeart/2005/8/layout/hierarchy2"/>
    <dgm:cxn modelId="{EFB39882-E3EE-423D-92CF-E2E3D33B3A91}" type="presOf" srcId="{F843CFF2-0445-4429-A5E9-1521C3E14ACF}" destId="{B137AA96-6B54-4849-8C33-DA73AD0D333C}" srcOrd="1" destOrd="0" presId="urn:microsoft.com/office/officeart/2005/8/layout/hierarchy2"/>
    <dgm:cxn modelId="{8D747C45-09FA-4BB6-AA7E-9C0CE3F9A46A}" type="presOf" srcId="{0E13885C-94E3-4991-A8E2-47CA651F0790}" destId="{B4D53765-034C-49BA-BD49-88B856711759}" srcOrd="0" destOrd="0" presId="urn:microsoft.com/office/officeart/2005/8/layout/hierarchy2"/>
    <dgm:cxn modelId="{CE691452-82EE-4712-A645-F24A10B72F58}" type="presOf" srcId="{617CFFDF-4DA0-4835-84BE-D02ABB464060}" destId="{BFF101C5-B2B9-4219-BB8D-4CE90DADB52B}" srcOrd="1" destOrd="0" presId="urn:microsoft.com/office/officeart/2005/8/layout/hierarchy2"/>
    <dgm:cxn modelId="{9BDF2A60-4B46-48B8-BE2A-884F62D688B1}" type="presOf" srcId="{BD407700-7866-4A1E-81FA-8E2A39794BE0}" destId="{9E907D42-95F8-4FFF-BF3A-D4E168404BED}" srcOrd="0" destOrd="0" presId="urn:microsoft.com/office/officeart/2005/8/layout/hierarchy2"/>
    <dgm:cxn modelId="{776C9D2A-0430-416C-A441-FFCED2769CB3}" type="presOf" srcId="{FFCEE020-357F-42F2-8863-A02D72913670}" destId="{1BB1E060-E628-4BE3-AF35-7E098FC73739}" srcOrd="0" destOrd="0" presId="urn:microsoft.com/office/officeart/2005/8/layout/hierarchy2"/>
    <dgm:cxn modelId="{DE8333DC-E727-4D3B-B484-640F3CD2EDAB}" srcId="{D582A6CC-436A-414C-8A42-57B6EBD875DA}" destId="{1BF1CEB8-EAA6-49BE-B010-845C5F11CE1F}" srcOrd="8" destOrd="0" parTransId="{F843CFF2-0445-4429-A5E9-1521C3E14ACF}" sibTransId="{1DB0E1EC-A104-4E76-A049-B46175F746AD}"/>
    <dgm:cxn modelId="{19A0D95E-B063-4654-9F18-149477F80E1C}" type="presOf" srcId="{9A78B2FB-B181-4F3E-96F8-529248E4E7DE}" destId="{157F0F97-CB73-412F-A81B-9C7CF2E4786D}" srcOrd="1" destOrd="0" presId="urn:microsoft.com/office/officeart/2005/8/layout/hierarchy2"/>
    <dgm:cxn modelId="{3DF98F7E-C573-4EAC-B5D1-9F578C0E8F7D}" type="presOf" srcId="{34D71937-EEC9-4F36-9049-EE5967766C01}" destId="{5DBC481C-EF3E-4683-81ED-BFBEECE27417}" srcOrd="0" destOrd="0" presId="urn:microsoft.com/office/officeart/2005/8/layout/hierarchy2"/>
    <dgm:cxn modelId="{A3C7562B-E155-4936-9422-01C0559AAA51}" type="presOf" srcId="{13338615-811C-4BA8-AC6A-274B78847885}" destId="{04E9AAAF-051A-4A95-8CCB-22061A869119}" srcOrd="0" destOrd="0" presId="urn:microsoft.com/office/officeart/2005/8/layout/hierarchy2"/>
    <dgm:cxn modelId="{1E4A4573-B0E1-4E53-BBB3-7963A9BB9638}" type="presOf" srcId="{87C2D7AF-3BBD-42DE-B43F-D11833B0A43F}" destId="{994A8309-E7C6-439C-BA10-3B53B3FAB3D9}" srcOrd="0" destOrd="0" presId="urn:microsoft.com/office/officeart/2005/8/layout/hierarchy2"/>
    <dgm:cxn modelId="{56B62440-32B3-4EAD-84FF-1A68F43951CC}" type="presOf" srcId="{7A88BAD4-EF5C-430E-95AA-7F682F08A814}" destId="{31D3D6D5-1537-42D2-A954-2BC658C42B01}" srcOrd="0" destOrd="0" presId="urn:microsoft.com/office/officeart/2005/8/layout/hierarchy2"/>
    <dgm:cxn modelId="{97470639-475D-43C0-93B1-344EAA8A0BA8}" type="presOf" srcId="{0C69E0E1-30EC-421D-A3A1-4E2A12EA808F}" destId="{D5ABFE28-8F08-43D4-9BCA-6009C8C14918}" srcOrd="0" destOrd="0" presId="urn:microsoft.com/office/officeart/2005/8/layout/hierarchy2"/>
    <dgm:cxn modelId="{0257FFBE-212E-477D-B8B6-6D20B4A256F7}" type="presOf" srcId="{B5AE869D-29A8-4E97-8C99-521D547F8026}" destId="{9B94BE44-5C0E-49B0-9AAC-AB74A46F23ED}" srcOrd="1" destOrd="0" presId="urn:microsoft.com/office/officeart/2005/8/layout/hierarchy2"/>
    <dgm:cxn modelId="{6A112C2B-6507-4DEC-A8BE-41995EFB2275}" type="presOf" srcId="{99AB13C6-6EC0-43E4-9048-269121EE4E33}" destId="{05AB80A9-C00D-44A0-B64F-2A24137F1EB4}" srcOrd="0" destOrd="0" presId="urn:microsoft.com/office/officeart/2005/8/layout/hierarchy2"/>
    <dgm:cxn modelId="{5CE9E6EE-464B-41D0-AF0F-27746DF08BB6}" type="presOf" srcId="{EC387918-7CC0-48B7-A7F7-22B0F1F9AB46}" destId="{3A774BEA-DA6D-4688-BFD4-DDA53493CC0E}" srcOrd="0" destOrd="0" presId="urn:microsoft.com/office/officeart/2005/8/layout/hierarchy2"/>
    <dgm:cxn modelId="{80FC39EC-BD96-418B-AF33-48D3C17B96FC}" type="presOf" srcId="{672E3154-C329-4ECD-9260-C2D4F4D985EE}" destId="{F70E8C1E-FE42-4251-927E-AFD4B0F914F1}" srcOrd="0" destOrd="0" presId="urn:microsoft.com/office/officeart/2005/8/layout/hierarchy2"/>
    <dgm:cxn modelId="{D2690BDF-D4BD-4B8E-8B69-79DF8C4D1842}" srcId="{D582A6CC-436A-414C-8A42-57B6EBD875DA}" destId="{6E940DE5-3452-46F4-AAF1-266C4B92D240}" srcOrd="3" destOrd="0" parTransId="{614E51E3-2139-492D-8327-05728BD88E7E}" sibTransId="{946B6FB3-70F7-4795-934A-45F54AD81230}"/>
    <dgm:cxn modelId="{4AA76071-8705-4FCC-A7B5-9A8EE4B2D782}" type="presOf" srcId="{BF7C56DA-4E7A-41CD-B2C0-8FC69ACC95EA}" destId="{C0368FB1-D695-45CC-B1F2-C4959F66AE23}" srcOrd="0" destOrd="0" presId="urn:microsoft.com/office/officeart/2005/8/layout/hierarchy2"/>
    <dgm:cxn modelId="{26A2CAB5-9DCB-44AE-AB61-0312688F8AE8}" type="presOf" srcId="{3DB42A29-CF38-41E1-A5A1-20657AB361B5}" destId="{D13FE676-6E88-4C0D-A6E3-23C15921BC32}" srcOrd="0" destOrd="0" presId="urn:microsoft.com/office/officeart/2005/8/layout/hierarchy2"/>
    <dgm:cxn modelId="{CA9EA200-0A34-4ABB-827C-D0AB835D6359}" type="presOf" srcId="{512CB70A-97F7-4A76-BF86-4F8E9166F696}" destId="{5DDE10B0-5895-4CA0-BCD6-B2A06DAE95B7}" srcOrd="0" destOrd="0" presId="urn:microsoft.com/office/officeart/2005/8/layout/hierarchy2"/>
    <dgm:cxn modelId="{EF4C647A-89EB-4C38-AC3C-4F39C39BC5AF}" type="presOf" srcId="{9A78B2FB-B181-4F3E-96F8-529248E4E7DE}" destId="{7FD77EDB-7F55-49E7-83C4-84851406D0BE}" srcOrd="0" destOrd="0" presId="urn:microsoft.com/office/officeart/2005/8/layout/hierarchy2"/>
    <dgm:cxn modelId="{09A70E35-86CC-4D4D-9FCD-C7B1BF6CF63B}" srcId="{D582A6CC-436A-414C-8A42-57B6EBD875DA}" destId="{EC387918-7CC0-48B7-A7F7-22B0F1F9AB46}" srcOrd="1" destOrd="0" parTransId="{0E13885C-94E3-4991-A8E2-47CA651F0790}" sibTransId="{ABD1C506-AF64-4713-A191-4FC5D44DD837}"/>
    <dgm:cxn modelId="{A069D0C9-EDB1-4D4D-BF02-080A8CBBA337}" srcId="{D582A6CC-436A-414C-8A42-57B6EBD875DA}" destId="{34D71937-EEC9-4F36-9049-EE5967766C01}" srcOrd="7" destOrd="0" parTransId="{0C69E0E1-30EC-421D-A3A1-4E2A12EA808F}" sibTransId="{2A75AF0F-02D3-48B5-A927-8A3A10543411}"/>
    <dgm:cxn modelId="{8B0131DF-0921-458F-AB58-032B6ADB2F81}" type="presOf" srcId="{672E3154-C329-4ECD-9260-C2D4F4D985EE}" destId="{0274F104-1C9F-45AC-9A58-1E2A4661C60B}" srcOrd="1" destOrd="0" presId="urn:microsoft.com/office/officeart/2005/8/layout/hierarchy2"/>
    <dgm:cxn modelId="{B4EEAE3D-96D2-4148-879B-81E21B6D5812}" type="presOf" srcId="{F843CFF2-0445-4429-A5E9-1521C3E14ACF}" destId="{A57821C1-FB08-4585-8889-8479983C7C1E}" srcOrd="0" destOrd="0" presId="urn:microsoft.com/office/officeart/2005/8/layout/hierarchy2"/>
    <dgm:cxn modelId="{5C2D7595-AD4D-43BF-A7FD-FAC526F2DDEB}" type="presOf" srcId="{81A7FEAA-AA74-45A1-968F-8E717FB2E250}" destId="{C3B2A74E-3D53-4205-A286-A2DC2D290F2E}" srcOrd="0" destOrd="0" presId="urn:microsoft.com/office/officeart/2005/8/layout/hierarchy2"/>
    <dgm:cxn modelId="{2BD36509-B830-4786-9148-C52044B68C72}" type="presOf" srcId="{B5AE869D-29A8-4E97-8C99-521D547F8026}" destId="{8EA53236-5862-4F27-916B-5D10F8861AB0}" srcOrd="0" destOrd="0" presId="urn:microsoft.com/office/officeart/2005/8/layout/hierarchy2"/>
    <dgm:cxn modelId="{5507C399-B2E4-40A5-B219-9C5DD927B6DB}" srcId="{D582A6CC-436A-414C-8A42-57B6EBD875DA}" destId="{BF7C56DA-4E7A-41CD-B2C0-8FC69ACC95EA}" srcOrd="5" destOrd="0" parTransId="{9A78B2FB-B181-4F3E-96F8-529248E4E7DE}" sibTransId="{FB47BB36-A270-4C9E-8F3B-BB230C954D8E}"/>
    <dgm:cxn modelId="{DEBDD683-6FC4-4A86-8943-1BA52E93B852}" type="presOf" srcId="{FFCEE020-357F-42F2-8863-A02D72913670}" destId="{A6517823-13BF-499A-980F-68DAB40C74D9}" srcOrd="1" destOrd="0" presId="urn:microsoft.com/office/officeart/2005/8/layout/hierarchy2"/>
    <dgm:cxn modelId="{8C1192E6-0FE8-44C6-959B-EDFF22882B7F}" srcId="{D582A6CC-436A-414C-8A42-57B6EBD875DA}" destId="{99AB13C6-6EC0-43E4-9048-269121EE4E33}" srcOrd="2" destOrd="0" parTransId="{BD407700-7866-4A1E-81FA-8E2A39794BE0}" sibTransId="{CFAEF6B1-8F5F-40AA-8A5D-2323EC1DCB68}"/>
    <dgm:cxn modelId="{826E7B1D-FDC8-47D2-B96F-A84070F11B3A}" type="presOf" srcId="{3EA483E2-FAAE-438F-BC05-CBD510314DFB}" destId="{A08C273F-615D-49C0-95C8-C5566FAFA3E8}" srcOrd="0" destOrd="0" presId="urn:microsoft.com/office/officeart/2005/8/layout/hierarchy2"/>
    <dgm:cxn modelId="{D588C142-0D11-429A-BFED-783741CB8483}" type="presParOf" srcId="{31D3D6D5-1537-42D2-A954-2BC658C42B01}" destId="{C4B215CA-F91B-4722-8423-F750E722DEAB}" srcOrd="0" destOrd="0" presId="urn:microsoft.com/office/officeart/2005/8/layout/hierarchy2"/>
    <dgm:cxn modelId="{033756B2-FD79-42FC-9E89-75118B798B55}" type="presParOf" srcId="{C4B215CA-F91B-4722-8423-F750E722DEAB}" destId="{C3B2A74E-3D53-4205-A286-A2DC2D290F2E}" srcOrd="0" destOrd="0" presId="urn:microsoft.com/office/officeart/2005/8/layout/hierarchy2"/>
    <dgm:cxn modelId="{ECA707D1-5965-4965-8305-52500F66826B}" type="presParOf" srcId="{C4B215CA-F91B-4722-8423-F750E722DEAB}" destId="{59ABD45B-5F5A-423E-9EE1-8DD4E7AB5A98}" srcOrd="1" destOrd="0" presId="urn:microsoft.com/office/officeart/2005/8/layout/hierarchy2"/>
    <dgm:cxn modelId="{6715F2FF-31A4-41A3-871D-25A28BF9E998}" type="presParOf" srcId="{59ABD45B-5F5A-423E-9EE1-8DD4E7AB5A98}" destId="{9897A17C-9CDC-4DEC-BEE5-1DE35B4D7B81}" srcOrd="0" destOrd="0" presId="urn:microsoft.com/office/officeart/2005/8/layout/hierarchy2"/>
    <dgm:cxn modelId="{DFC62352-6DD7-4501-BD18-4E707C56CB53}" type="presParOf" srcId="{9897A17C-9CDC-4DEC-BEE5-1DE35B4D7B81}" destId="{BFF101C5-B2B9-4219-BB8D-4CE90DADB52B}" srcOrd="0" destOrd="0" presId="urn:microsoft.com/office/officeart/2005/8/layout/hierarchy2"/>
    <dgm:cxn modelId="{A8B0153F-B542-4DFB-94F5-1E2A55F0589A}" type="presParOf" srcId="{59ABD45B-5F5A-423E-9EE1-8DD4E7AB5A98}" destId="{18080D14-3EF1-481D-BD51-D8207CC2DD06}" srcOrd="1" destOrd="0" presId="urn:microsoft.com/office/officeart/2005/8/layout/hierarchy2"/>
    <dgm:cxn modelId="{32C7827E-4EC9-42C1-B80A-78BDD805B705}" type="presParOf" srcId="{18080D14-3EF1-481D-BD51-D8207CC2DD06}" destId="{D13FE676-6E88-4C0D-A6E3-23C15921BC32}" srcOrd="0" destOrd="0" presId="urn:microsoft.com/office/officeart/2005/8/layout/hierarchy2"/>
    <dgm:cxn modelId="{F59ED96F-BD69-414D-BB53-D10D8FAEE233}" type="presParOf" srcId="{18080D14-3EF1-481D-BD51-D8207CC2DD06}" destId="{4969FD7B-32FE-4903-A0ED-9EF1E014B24D}" srcOrd="1" destOrd="0" presId="urn:microsoft.com/office/officeart/2005/8/layout/hierarchy2"/>
    <dgm:cxn modelId="{74FC6A52-B366-4918-A677-FE73BB94F4A4}" type="presParOf" srcId="{59ABD45B-5F5A-423E-9EE1-8DD4E7AB5A98}" destId="{1BB1E060-E628-4BE3-AF35-7E098FC73739}" srcOrd="2" destOrd="0" presId="urn:microsoft.com/office/officeart/2005/8/layout/hierarchy2"/>
    <dgm:cxn modelId="{E21926DC-81E7-4910-93CB-B2C6BE42ADED}" type="presParOf" srcId="{1BB1E060-E628-4BE3-AF35-7E098FC73739}" destId="{A6517823-13BF-499A-980F-68DAB40C74D9}" srcOrd="0" destOrd="0" presId="urn:microsoft.com/office/officeart/2005/8/layout/hierarchy2"/>
    <dgm:cxn modelId="{6DDD617F-0D96-4069-9917-BB9D4A3EF3F5}" type="presParOf" srcId="{59ABD45B-5F5A-423E-9EE1-8DD4E7AB5A98}" destId="{7E246FEC-385F-4913-B6BF-78526B9BF049}" srcOrd="3" destOrd="0" presId="urn:microsoft.com/office/officeart/2005/8/layout/hierarchy2"/>
    <dgm:cxn modelId="{21FBEB59-F9A8-4A57-A5B8-7E4234585745}" type="presParOf" srcId="{7E246FEC-385F-4913-B6BF-78526B9BF049}" destId="{5DDE10B0-5895-4CA0-BCD6-B2A06DAE95B7}" srcOrd="0" destOrd="0" presId="urn:microsoft.com/office/officeart/2005/8/layout/hierarchy2"/>
    <dgm:cxn modelId="{61129BF9-F46D-45F2-B8BA-DEBC2D74BFA8}" type="presParOf" srcId="{7E246FEC-385F-4913-B6BF-78526B9BF049}" destId="{237386F9-1584-46D6-B9F6-37DAE33DB49C}" srcOrd="1" destOrd="0" presId="urn:microsoft.com/office/officeart/2005/8/layout/hierarchy2"/>
    <dgm:cxn modelId="{7A294E79-4AEE-4ED4-88DA-00F76CF1AEC6}" type="presParOf" srcId="{59ABD45B-5F5A-423E-9EE1-8DD4E7AB5A98}" destId="{8EA53236-5862-4F27-916B-5D10F8861AB0}" srcOrd="4" destOrd="0" presId="urn:microsoft.com/office/officeart/2005/8/layout/hierarchy2"/>
    <dgm:cxn modelId="{5C04DFF1-6FBF-4764-A599-8D0B2A2105FA}" type="presParOf" srcId="{8EA53236-5862-4F27-916B-5D10F8861AB0}" destId="{9B94BE44-5C0E-49B0-9AAC-AB74A46F23ED}" srcOrd="0" destOrd="0" presId="urn:microsoft.com/office/officeart/2005/8/layout/hierarchy2"/>
    <dgm:cxn modelId="{51925C59-0445-4EA9-B6AA-B490450F4553}" type="presParOf" srcId="{59ABD45B-5F5A-423E-9EE1-8DD4E7AB5A98}" destId="{3622ADB9-2AB5-4A7F-99D1-770A8C6192AA}" srcOrd="5" destOrd="0" presId="urn:microsoft.com/office/officeart/2005/8/layout/hierarchy2"/>
    <dgm:cxn modelId="{2FDA5D15-2C47-46EC-A596-67E395A95E97}" type="presParOf" srcId="{3622ADB9-2AB5-4A7F-99D1-770A8C6192AA}" destId="{59322AD6-5A2E-48D9-B912-B450A8859DE7}" srcOrd="0" destOrd="0" presId="urn:microsoft.com/office/officeart/2005/8/layout/hierarchy2"/>
    <dgm:cxn modelId="{995A76F4-99A7-40CF-ABD4-BEEF0F076259}" type="presParOf" srcId="{3622ADB9-2AB5-4A7F-99D1-770A8C6192AA}" destId="{2B8F4743-67E0-4064-BBF5-5C11207C5ADA}" srcOrd="1" destOrd="0" presId="urn:microsoft.com/office/officeart/2005/8/layout/hierarchy2"/>
    <dgm:cxn modelId="{9CD15441-2D37-432D-AEB5-957EA2E47545}" type="presParOf" srcId="{2B8F4743-67E0-4064-BBF5-5C11207C5ADA}" destId="{F70E8C1E-FE42-4251-927E-AFD4B0F914F1}" srcOrd="0" destOrd="0" presId="urn:microsoft.com/office/officeart/2005/8/layout/hierarchy2"/>
    <dgm:cxn modelId="{13A4652D-B864-441E-84B6-CA12A607B3F1}" type="presParOf" srcId="{F70E8C1E-FE42-4251-927E-AFD4B0F914F1}" destId="{0274F104-1C9F-45AC-9A58-1E2A4661C60B}" srcOrd="0" destOrd="0" presId="urn:microsoft.com/office/officeart/2005/8/layout/hierarchy2"/>
    <dgm:cxn modelId="{17A43E28-2BE9-47DC-803D-B8883EE98065}" type="presParOf" srcId="{2B8F4743-67E0-4064-BBF5-5C11207C5ADA}" destId="{D29E9507-9DA9-4C1D-8609-3074D2F71210}" srcOrd="1" destOrd="0" presId="urn:microsoft.com/office/officeart/2005/8/layout/hierarchy2"/>
    <dgm:cxn modelId="{74DB6CEC-2327-45AD-94F9-266BFD85CBFD}" type="presParOf" srcId="{D29E9507-9DA9-4C1D-8609-3074D2F71210}" destId="{291D90C4-2856-4AE8-937A-8D005AE9C345}" srcOrd="0" destOrd="0" presId="urn:microsoft.com/office/officeart/2005/8/layout/hierarchy2"/>
    <dgm:cxn modelId="{00671321-D8B2-448E-88CF-D035254D8D47}" type="presParOf" srcId="{D29E9507-9DA9-4C1D-8609-3074D2F71210}" destId="{9FD45127-D5A6-4520-BFB6-8B46FD022357}" srcOrd="1" destOrd="0" presId="urn:microsoft.com/office/officeart/2005/8/layout/hierarchy2"/>
    <dgm:cxn modelId="{F27D5BC4-450D-453B-AB03-D2E11436933C}" type="presParOf" srcId="{2B8F4743-67E0-4064-BBF5-5C11207C5ADA}" destId="{B4D53765-034C-49BA-BD49-88B856711759}" srcOrd="2" destOrd="0" presId="urn:microsoft.com/office/officeart/2005/8/layout/hierarchy2"/>
    <dgm:cxn modelId="{4B7D9BC5-6E0A-40C7-ADB6-E446118493B6}" type="presParOf" srcId="{B4D53765-034C-49BA-BD49-88B856711759}" destId="{8B5CD199-F856-4043-A816-8E484BB01ED4}" srcOrd="0" destOrd="0" presId="urn:microsoft.com/office/officeart/2005/8/layout/hierarchy2"/>
    <dgm:cxn modelId="{6283CD99-22FA-4522-9E1A-316A74022D34}" type="presParOf" srcId="{2B8F4743-67E0-4064-BBF5-5C11207C5ADA}" destId="{F7368BB8-6464-478A-82FA-5DF5FF99BF59}" srcOrd="3" destOrd="0" presId="urn:microsoft.com/office/officeart/2005/8/layout/hierarchy2"/>
    <dgm:cxn modelId="{3599C709-53F4-481E-B6F6-17B2B4F8366F}" type="presParOf" srcId="{F7368BB8-6464-478A-82FA-5DF5FF99BF59}" destId="{3A774BEA-DA6D-4688-BFD4-DDA53493CC0E}" srcOrd="0" destOrd="0" presId="urn:microsoft.com/office/officeart/2005/8/layout/hierarchy2"/>
    <dgm:cxn modelId="{E996D046-DA32-4431-8312-907DF74BD419}" type="presParOf" srcId="{F7368BB8-6464-478A-82FA-5DF5FF99BF59}" destId="{1B778543-83D5-4CD3-B6FD-392BFD8BEAFC}" srcOrd="1" destOrd="0" presId="urn:microsoft.com/office/officeart/2005/8/layout/hierarchy2"/>
    <dgm:cxn modelId="{FF35B206-8B96-4158-8709-9A32019D2E8F}" type="presParOf" srcId="{2B8F4743-67E0-4064-BBF5-5C11207C5ADA}" destId="{9E907D42-95F8-4FFF-BF3A-D4E168404BED}" srcOrd="4" destOrd="0" presId="urn:microsoft.com/office/officeart/2005/8/layout/hierarchy2"/>
    <dgm:cxn modelId="{ED4A0CF4-16B6-4552-BC77-E6FFD2CB42DE}" type="presParOf" srcId="{9E907D42-95F8-4FFF-BF3A-D4E168404BED}" destId="{5E6AE638-4D88-4B09-911A-34C73CABDF5E}" srcOrd="0" destOrd="0" presId="urn:microsoft.com/office/officeart/2005/8/layout/hierarchy2"/>
    <dgm:cxn modelId="{B20E71D2-2E36-4C2D-99E8-1D7FD4CB60A3}" type="presParOf" srcId="{2B8F4743-67E0-4064-BBF5-5C11207C5ADA}" destId="{DFEAB751-9632-4359-BBCA-5B6223633F85}" srcOrd="5" destOrd="0" presId="urn:microsoft.com/office/officeart/2005/8/layout/hierarchy2"/>
    <dgm:cxn modelId="{E2A0E7D6-45AC-4E67-8E7B-212CED75FEFD}" type="presParOf" srcId="{DFEAB751-9632-4359-BBCA-5B6223633F85}" destId="{05AB80A9-C00D-44A0-B64F-2A24137F1EB4}" srcOrd="0" destOrd="0" presId="urn:microsoft.com/office/officeart/2005/8/layout/hierarchy2"/>
    <dgm:cxn modelId="{C9238DCA-1281-4146-8B11-F1F03658FBDF}" type="presParOf" srcId="{DFEAB751-9632-4359-BBCA-5B6223633F85}" destId="{4C6DBCB4-8703-45A4-B5EE-8FD6145906FF}" srcOrd="1" destOrd="0" presId="urn:microsoft.com/office/officeart/2005/8/layout/hierarchy2"/>
    <dgm:cxn modelId="{347554B7-A386-42FE-A7C5-BCFC0A8A13AB}" type="presParOf" srcId="{2B8F4743-67E0-4064-BBF5-5C11207C5ADA}" destId="{62923C81-ABBC-4CAD-8DAD-2E7C214E367F}" srcOrd="6" destOrd="0" presId="urn:microsoft.com/office/officeart/2005/8/layout/hierarchy2"/>
    <dgm:cxn modelId="{13FE1633-9008-475A-9CCF-D07E076892AE}" type="presParOf" srcId="{62923C81-ABBC-4CAD-8DAD-2E7C214E367F}" destId="{D580B944-6B68-4C58-A0C4-84D36B70B61A}" srcOrd="0" destOrd="0" presId="urn:microsoft.com/office/officeart/2005/8/layout/hierarchy2"/>
    <dgm:cxn modelId="{4A25DBC5-0E22-43C2-AA6A-9BF07B7F06DF}" type="presParOf" srcId="{2B8F4743-67E0-4064-BBF5-5C11207C5ADA}" destId="{DE2424B1-CC13-44A3-AE3F-81CF3CDE9DF8}" srcOrd="7" destOrd="0" presId="urn:microsoft.com/office/officeart/2005/8/layout/hierarchy2"/>
    <dgm:cxn modelId="{DF449102-4537-4603-A0A3-B0288214CCA7}" type="presParOf" srcId="{DE2424B1-CC13-44A3-AE3F-81CF3CDE9DF8}" destId="{4720D430-BE2C-44CB-AFED-C6BD08E308E4}" srcOrd="0" destOrd="0" presId="urn:microsoft.com/office/officeart/2005/8/layout/hierarchy2"/>
    <dgm:cxn modelId="{44858626-A6EE-495C-AD9D-11743912CB9B}" type="presParOf" srcId="{DE2424B1-CC13-44A3-AE3F-81CF3CDE9DF8}" destId="{5BCFD53F-68D1-49F5-9690-2658CA44B814}" srcOrd="1" destOrd="0" presId="urn:microsoft.com/office/officeart/2005/8/layout/hierarchy2"/>
    <dgm:cxn modelId="{391BD1A3-9EF4-4E3D-84C2-7136504F3464}" type="presParOf" srcId="{2B8F4743-67E0-4064-BBF5-5C11207C5ADA}" destId="{994A8309-E7C6-439C-BA10-3B53B3FAB3D9}" srcOrd="8" destOrd="0" presId="urn:microsoft.com/office/officeart/2005/8/layout/hierarchy2"/>
    <dgm:cxn modelId="{A4E8160B-AED8-4354-BBA5-2EC54E21ADD6}" type="presParOf" srcId="{994A8309-E7C6-439C-BA10-3B53B3FAB3D9}" destId="{C30C1082-34B2-4CCD-A904-C9D83AE35246}" srcOrd="0" destOrd="0" presId="urn:microsoft.com/office/officeart/2005/8/layout/hierarchy2"/>
    <dgm:cxn modelId="{C0CC5AEF-88F1-42A3-B6C5-E8FA7F9B2C57}" type="presParOf" srcId="{2B8F4743-67E0-4064-BBF5-5C11207C5ADA}" destId="{59BB54A8-7846-4F74-8DA3-8DA2411824C0}" srcOrd="9" destOrd="0" presId="urn:microsoft.com/office/officeart/2005/8/layout/hierarchy2"/>
    <dgm:cxn modelId="{0784F275-9057-4C43-A92B-0759AB0A9276}" type="presParOf" srcId="{59BB54A8-7846-4F74-8DA3-8DA2411824C0}" destId="{04E9AAAF-051A-4A95-8CCB-22061A869119}" srcOrd="0" destOrd="0" presId="urn:microsoft.com/office/officeart/2005/8/layout/hierarchy2"/>
    <dgm:cxn modelId="{B025A7E6-7262-4260-9905-0027A4A1C5D2}" type="presParOf" srcId="{59BB54A8-7846-4F74-8DA3-8DA2411824C0}" destId="{292C14E0-C326-4C58-836B-A84604FDE425}" srcOrd="1" destOrd="0" presId="urn:microsoft.com/office/officeart/2005/8/layout/hierarchy2"/>
    <dgm:cxn modelId="{C6231BCA-174B-4E9A-BE9B-6463DEDF3008}" type="presParOf" srcId="{2B8F4743-67E0-4064-BBF5-5C11207C5ADA}" destId="{7FD77EDB-7F55-49E7-83C4-84851406D0BE}" srcOrd="10" destOrd="0" presId="urn:microsoft.com/office/officeart/2005/8/layout/hierarchy2"/>
    <dgm:cxn modelId="{36C54955-CD9B-4C52-8527-10ED599B18C7}" type="presParOf" srcId="{7FD77EDB-7F55-49E7-83C4-84851406D0BE}" destId="{157F0F97-CB73-412F-A81B-9C7CF2E4786D}" srcOrd="0" destOrd="0" presId="urn:microsoft.com/office/officeart/2005/8/layout/hierarchy2"/>
    <dgm:cxn modelId="{425A94CA-4D91-4939-BA2B-3E8C961EC9ED}" type="presParOf" srcId="{2B8F4743-67E0-4064-BBF5-5C11207C5ADA}" destId="{85F70441-7C24-483F-AEC3-2FF3AB776842}" srcOrd="11" destOrd="0" presId="urn:microsoft.com/office/officeart/2005/8/layout/hierarchy2"/>
    <dgm:cxn modelId="{B7ADE097-F122-45C3-A167-32118B0DFB67}" type="presParOf" srcId="{85F70441-7C24-483F-AEC3-2FF3AB776842}" destId="{C0368FB1-D695-45CC-B1F2-C4959F66AE23}" srcOrd="0" destOrd="0" presId="urn:microsoft.com/office/officeart/2005/8/layout/hierarchy2"/>
    <dgm:cxn modelId="{22AC4C61-D5F6-4057-A8BF-0A65D3934705}" type="presParOf" srcId="{85F70441-7C24-483F-AEC3-2FF3AB776842}" destId="{E64240CE-D403-405A-9061-2F1AE8C69107}" srcOrd="1" destOrd="0" presId="urn:microsoft.com/office/officeart/2005/8/layout/hierarchy2"/>
    <dgm:cxn modelId="{6A1F055A-397B-476D-9454-420ACF731113}" type="presParOf" srcId="{2B8F4743-67E0-4064-BBF5-5C11207C5ADA}" destId="{BA7EABFD-E71A-4831-A81C-AA98EB847E33}" srcOrd="12" destOrd="0" presId="urn:microsoft.com/office/officeart/2005/8/layout/hierarchy2"/>
    <dgm:cxn modelId="{DF9E22BD-DB76-4EC1-8E05-873404C45AEE}" type="presParOf" srcId="{BA7EABFD-E71A-4831-A81C-AA98EB847E33}" destId="{CE0E67DF-C2BD-47DF-BA35-D4902A1B3E44}" srcOrd="0" destOrd="0" presId="urn:microsoft.com/office/officeart/2005/8/layout/hierarchy2"/>
    <dgm:cxn modelId="{3A1459D4-F9B3-49D3-A13C-CEA3EC5E3FA5}" type="presParOf" srcId="{2B8F4743-67E0-4064-BBF5-5C11207C5ADA}" destId="{57EA7DCA-7750-4B75-A4D7-F7D8385A3C4A}" srcOrd="13" destOrd="0" presId="urn:microsoft.com/office/officeart/2005/8/layout/hierarchy2"/>
    <dgm:cxn modelId="{0DCE7BF4-2111-4C1C-B339-9A5C40F1DE03}" type="presParOf" srcId="{57EA7DCA-7750-4B75-A4D7-F7D8385A3C4A}" destId="{A08C273F-615D-49C0-95C8-C5566FAFA3E8}" srcOrd="0" destOrd="0" presId="urn:microsoft.com/office/officeart/2005/8/layout/hierarchy2"/>
    <dgm:cxn modelId="{69B557C8-5FE6-4B13-BBA2-E307309B7365}" type="presParOf" srcId="{57EA7DCA-7750-4B75-A4D7-F7D8385A3C4A}" destId="{F1EDE176-45B7-4E25-84AD-D94AF78E61E7}" srcOrd="1" destOrd="0" presId="urn:microsoft.com/office/officeart/2005/8/layout/hierarchy2"/>
    <dgm:cxn modelId="{C32C35F7-58BB-4BF6-8EB2-1499F49D6B7B}" type="presParOf" srcId="{2B8F4743-67E0-4064-BBF5-5C11207C5ADA}" destId="{D5ABFE28-8F08-43D4-9BCA-6009C8C14918}" srcOrd="14" destOrd="0" presId="urn:microsoft.com/office/officeart/2005/8/layout/hierarchy2"/>
    <dgm:cxn modelId="{E16E11BE-4AD5-4D59-8E79-A6E8D4B79CC7}" type="presParOf" srcId="{D5ABFE28-8F08-43D4-9BCA-6009C8C14918}" destId="{0C101A2B-F106-4825-B92D-F9605722B595}" srcOrd="0" destOrd="0" presId="urn:microsoft.com/office/officeart/2005/8/layout/hierarchy2"/>
    <dgm:cxn modelId="{BABD754F-7E04-4E6D-82CB-1D5CC412F187}" type="presParOf" srcId="{2B8F4743-67E0-4064-BBF5-5C11207C5ADA}" destId="{15E180F3-1C26-4EFA-B5CE-1BB937D5BEBE}" srcOrd="15" destOrd="0" presId="urn:microsoft.com/office/officeart/2005/8/layout/hierarchy2"/>
    <dgm:cxn modelId="{3C6BF9F8-AAAE-4FE9-9F43-F7B27E36A2AB}" type="presParOf" srcId="{15E180F3-1C26-4EFA-B5CE-1BB937D5BEBE}" destId="{5DBC481C-EF3E-4683-81ED-BFBEECE27417}" srcOrd="0" destOrd="0" presId="urn:microsoft.com/office/officeart/2005/8/layout/hierarchy2"/>
    <dgm:cxn modelId="{1BE14AE6-09B5-43F9-B4A1-F46A151E5EE1}" type="presParOf" srcId="{15E180F3-1C26-4EFA-B5CE-1BB937D5BEBE}" destId="{4C5CAAC9-8F6E-4278-AACD-1567AD06900E}" srcOrd="1" destOrd="0" presId="urn:microsoft.com/office/officeart/2005/8/layout/hierarchy2"/>
    <dgm:cxn modelId="{7A082085-AF1A-4284-9A2A-45B664FA8FDF}" type="presParOf" srcId="{2B8F4743-67E0-4064-BBF5-5C11207C5ADA}" destId="{A57821C1-FB08-4585-8889-8479983C7C1E}" srcOrd="16" destOrd="0" presId="urn:microsoft.com/office/officeart/2005/8/layout/hierarchy2"/>
    <dgm:cxn modelId="{170DC03C-4D62-41C3-9300-E63A25E819B1}" type="presParOf" srcId="{A57821C1-FB08-4585-8889-8479983C7C1E}" destId="{B137AA96-6B54-4849-8C33-DA73AD0D333C}" srcOrd="0" destOrd="0" presId="urn:microsoft.com/office/officeart/2005/8/layout/hierarchy2"/>
    <dgm:cxn modelId="{ABCCF258-739F-42DB-A351-2EF81DDED8E0}" type="presParOf" srcId="{2B8F4743-67E0-4064-BBF5-5C11207C5ADA}" destId="{8B71BC75-E072-410D-857B-4462F9B1558E}" srcOrd="17" destOrd="0" presId="urn:microsoft.com/office/officeart/2005/8/layout/hierarchy2"/>
    <dgm:cxn modelId="{B5C8A339-6C38-4AA5-B616-5600027F41E5}" type="presParOf" srcId="{8B71BC75-E072-410D-857B-4462F9B1558E}" destId="{6FBD3FE3-4ED3-4AB5-A613-4E14F2F5548D}" srcOrd="0" destOrd="0" presId="urn:microsoft.com/office/officeart/2005/8/layout/hierarchy2"/>
    <dgm:cxn modelId="{913BEBFE-7F72-4560-87A5-5040BB81212A}" type="presParOf" srcId="{8B71BC75-E072-410D-857B-4462F9B1558E}" destId="{33EB594F-50E3-4085-956C-A8E066099D2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3D6ED69-EB57-4BDE-A227-082DAE96C189}"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en-US"/>
        </a:p>
      </dgm:t>
    </dgm:pt>
    <dgm:pt modelId="{14E4BF4A-DDCB-43B1-B856-D1E204CC274D}">
      <dgm:prSet phldrT="[Text]"/>
      <dgm:spPr/>
      <dgm:t>
        <a:bodyPr/>
        <a:lstStyle/>
        <a:p>
          <a:r>
            <a:rPr lang="en-US" dirty="0" smtClean="0"/>
            <a:t>Measure</a:t>
          </a:r>
          <a:endParaRPr lang="en-US" dirty="0"/>
        </a:p>
      </dgm:t>
    </dgm:pt>
    <dgm:pt modelId="{7A4CB5D1-2D84-41CD-BC0C-82F89E772FFA}" type="parTrans" cxnId="{FB592BBB-9B9F-4E69-BBAB-163DF0E1736C}">
      <dgm:prSet/>
      <dgm:spPr/>
      <dgm:t>
        <a:bodyPr/>
        <a:lstStyle/>
        <a:p>
          <a:endParaRPr lang="en-US"/>
        </a:p>
      </dgm:t>
    </dgm:pt>
    <dgm:pt modelId="{48BB93A4-79D0-4A28-871C-635F3AD91AB1}" type="sibTrans" cxnId="{FB592BBB-9B9F-4E69-BBAB-163DF0E1736C}">
      <dgm:prSet/>
      <dgm:spPr/>
      <dgm:t>
        <a:bodyPr/>
        <a:lstStyle/>
        <a:p>
          <a:endParaRPr lang="en-US"/>
        </a:p>
      </dgm:t>
    </dgm:pt>
    <dgm:pt modelId="{7326E236-7435-4011-877F-97A744AFF59C}">
      <dgm:prSet phldrT="[Text]"/>
      <dgm:spPr/>
      <dgm:t>
        <a:bodyPr/>
        <a:lstStyle/>
        <a:p>
          <a:r>
            <a:rPr lang="en-US" dirty="0" err="1" smtClean="0"/>
            <a:t>Stateful_Measure</a:t>
          </a:r>
          <a:endParaRPr lang="en-US" dirty="0"/>
        </a:p>
      </dgm:t>
    </dgm:pt>
    <dgm:pt modelId="{F0DBFC63-CBD2-479C-AC24-2AB62219119D}" type="parTrans" cxnId="{7D2C3103-11FF-4716-93D0-061DDBB21E7A}">
      <dgm:prSet/>
      <dgm:spPr/>
      <dgm:t>
        <a:bodyPr/>
        <a:lstStyle/>
        <a:p>
          <a:endParaRPr lang="en-US"/>
        </a:p>
      </dgm:t>
    </dgm:pt>
    <dgm:pt modelId="{0175CB66-4AED-4003-8215-AFBCE3E7D71C}" type="sibTrans" cxnId="{7D2C3103-11FF-4716-93D0-061DDBB21E7A}">
      <dgm:prSet/>
      <dgm:spPr/>
      <dgm:t>
        <a:bodyPr/>
        <a:lstStyle/>
        <a:p>
          <a:endParaRPr lang="en-US"/>
        </a:p>
      </dgm:t>
    </dgm:pt>
    <dgm:pt modelId="{BC6F6E85-6963-4421-89AA-043ED928B5C0}">
      <dgm:prSet phldrT="[Text]"/>
      <dgm:spPr/>
      <dgm:t>
        <a:bodyPr/>
        <a:lstStyle/>
        <a:p>
          <a:r>
            <a:rPr lang="en-US" dirty="0" smtClean="0"/>
            <a:t>Object State</a:t>
          </a:r>
          <a:endParaRPr lang="en-US" dirty="0"/>
        </a:p>
      </dgm:t>
    </dgm:pt>
    <dgm:pt modelId="{EC009FC7-E998-4FB0-B20A-8ABA0F6C15C1}" type="parTrans" cxnId="{DA2D4839-784A-42BB-BCF2-727E20A1743B}">
      <dgm:prSet/>
      <dgm:spPr/>
      <dgm:t>
        <a:bodyPr/>
        <a:lstStyle/>
        <a:p>
          <a:endParaRPr lang="en-US"/>
        </a:p>
      </dgm:t>
    </dgm:pt>
    <dgm:pt modelId="{78FD0A35-2D1E-47B6-8EF8-1C54DB7ED311}" type="sibTrans" cxnId="{DA2D4839-784A-42BB-BCF2-727E20A1743B}">
      <dgm:prSet/>
      <dgm:spPr/>
      <dgm:t>
        <a:bodyPr/>
        <a:lstStyle/>
        <a:p>
          <a:endParaRPr lang="en-US"/>
        </a:p>
      </dgm:t>
    </dgm:pt>
    <dgm:pt modelId="{A429A948-FBC8-4179-AA2F-621A8CC4CFA4}">
      <dgm:prSet phldrT="[Text]"/>
      <dgm:spPr/>
      <dgm:t>
        <a:bodyPr/>
        <a:lstStyle/>
        <a:p>
          <a:r>
            <a:rPr lang="en-US" dirty="0" smtClean="0"/>
            <a:t>Defined Object</a:t>
          </a:r>
          <a:endParaRPr lang="en-US" dirty="0"/>
        </a:p>
      </dgm:t>
    </dgm:pt>
    <dgm:pt modelId="{4C88BF93-7FB0-4249-A5AA-8F9996D198E4}" type="parTrans" cxnId="{5151940B-F7F5-46D0-B617-FBF6AFB147F1}">
      <dgm:prSet/>
      <dgm:spPr/>
      <dgm:t>
        <a:bodyPr/>
        <a:lstStyle/>
        <a:p>
          <a:endParaRPr lang="en-US"/>
        </a:p>
      </dgm:t>
    </dgm:pt>
    <dgm:pt modelId="{16FD476F-CEB0-455F-9559-D74E212B68BF}" type="sibTrans" cxnId="{5151940B-F7F5-46D0-B617-FBF6AFB147F1}">
      <dgm:prSet/>
      <dgm:spPr/>
      <dgm:t>
        <a:bodyPr/>
        <a:lstStyle/>
        <a:p>
          <a:endParaRPr lang="en-US"/>
        </a:p>
      </dgm:t>
    </dgm:pt>
    <dgm:pt modelId="{2AA945A8-7D80-4A17-9DE5-7773849A6121}">
      <dgm:prSet phldrT="[Text]"/>
      <dgm:spPr/>
      <dgm:t>
        <a:bodyPr/>
        <a:lstStyle/>
        <a:p>
          <a:r>
            <a:rPr lang="en-US" dirty="0" smtClean="0"/>
            <a:t>Event</a:t>
          </a:r>
          <a:endParaRPr lang="en-US" dirty="0"/>
        </a:p>
      </dgm:t>
    </dgm:pt>
    <dgm:pt modelId="{3D828872-E5A1-4AA7-82A0-D3BBEAA75049}" type="parTrans" cxnId="{13DA2C04-7D1D-4C6E-B555-48306BCFF477}">
      <dgm:prSet/>
      <dgm:spPr/>
      <dgm:t>
        <a:bodyPr/>
        <a:lstStyle/>
        <a:p>
          <a:endParaRPr lang="en-US"/>
        </a:p>
      </dgm:t>
    </dgm:pt>
    <dgm:pt modelId="{DE023F17-65E7-4F64-82F0-0212394D4E29}" type="sibTrans" cxnId="{13DA2C04-7D1D-4C6E-B555-48306BCFF477}">
      <dgm:prSet/>
      <dgm:spPr/>
      <dgm:t>
        <a:bodyPr/>
        <a:lstStyle/>
        <a:p>
          <a:endParaRPr lang="en-US"/>
        </a:p>
      </dgm:t>
    </dgm:pt>
    <dgm:pt modelId="{F076E0E2-A196-44A4-87DE-5FBED079355E}">
      <dgm:prSet phldrT="[Text]"/>
      <dgm:spPr/>
      <dgm:t>
        <a:bodyPr/>
        <a:lstStyle/>
        <a:p>
          <a:r>
            <a:rPr lang="en-US" dirty="0" smtClean="0"/>
            <a:t>Action</a:t>
          </a:r>
          <a:endParaRPr lang="en-US" dirty="0"/>
        </a:p>
      </dgm:t>
    </dgm:pt>
    <dgm:pt modelId="{CCB58864-3AC2-4A92-A514-2E54E2CDE72D}" type="parTrans" cxnId="{982AD634-3DC6-4689-8301-193C48D3C040}">
      <dgm:prSet/>
      <dgm:spPr/>
      <dgm:t>
        <a:bodyPr/>
        <a:lstStyle/>
        <a:p>
          <a:endParaRPr lang="en-US"/>
        </a:p>
      </dgm:t>
    </dgm:pt>
    <dgm:pt modelId="{9E7E03D1-C76E-43B1-9BCF-CC6C295C3F2D}" type="sibTrans" cxnId="{982AD634-3DC6-4689-8301-193C48D3C040}">
      <dgm:prSet/>
      <dgm:spPr/>
      <dgm:t>
        <a:bodyPr/>
        <a:lstStyle/>
        <a:p>
          <a:endParaRPr lang="en-US"/>
        </a:p>
      </dgm:t>
    </dgm:pt>
    <dgm:pt modelId="{433C2DC9-325F-4594-AEAC-9750D7C5AA7B}">
      <dgm:prSet phldrT="[Text]"/>
      <dgm:spPr/>
      <dgm:t>
        <a:bodyPr/>
        <a:lstStyle/>
        <a:p>
          <a:r>
            <a:rPr lang="en-US" dirty="0" smtClean="0"/>
            <a:t>File System</a:t>
          </a:r>
          <a:endParaRPr lang="en-US" dirty="0"/>
        </a:p>
      </dgm:t>
    </dgm:pt>
    <dgm:pt modelId="{AC31E490-258B-42A6-A39F-EAD296C0A559}" type="parTrans" cxnId="{8C2CCC5B-3CCE-41E5-967B-81B6D0CA2C2F}">
      <dgm:prSet/>
      <dgm:spPr/>
      <dgm:t>
        <a:bodyPr/>
        <a:lstStyle/>
        <a:p>
          <a:endParaRPr lang="en-US"/>
        </a:p>
      </dgm:t>
    </dgm:pt>
    <dgm:pt modelId="{5C0E2581-B583-40E4-8F2C-39D6FF9040B8}" type="sibTrans" cxnId="{8C2CCC5B-3CCE-41E5-967B-81B6D0CA2C2F}">
      <dgm:prSet/>
      <dgm:spPr/>
      <dgm:t>
        <a:bodyPr/>
        <a:lstStyle/>
        <a:p>
          <a:endParaRPr lang="en-US"/>
        </a:p>
      </dgm:t>
    </dgm:pt>
    <dgm:pt modelId="{869B706B-4799-4FAE-863B-2F649949330F}">
      <dgm:prSet phldrT="[Text]"/>
      <dgm:spPr/>
      <dgm:t>
        <a:bodyPr/>
        <a:lstStyle/>
        <a:p>
          <a:r>
            <a:rPr lang="en-US" dirty="0" smtClean="0"/>
            <a:t>GUI</a:t>
          </a:r>
          <a:endParaRPr lang="en-US" dirty="0"/>
        </a:p>
      </dgm:t>
    </dgm:pt>
    <dgm:pt modelId="{3974A11E-920B-46F5-A25D-9817F47B8D13}" type="parTrans" cxnId="{F1BCCBB0-3C1B-4B6E-88A2-522F6CBFBAD3}">
      <dgm:prSet/>
      <dgm:spPr/>
      <dgm:t>
        <a:bodyPr/>
        <a:lstStyle/>
        <a:p>
          <a:endParaRPr lang="en-US"/>
        </a:p>
      </dgm:t>
    </dgm:pt>
    <dgm:pt modelId="{9AA892AE-640C-4A10-866F-3050B9922874}" type="sibTrans" cxnId="{F1BCCBB0-3C1B-4B6E-88A2-522F6CBFBAD3}">
      <dgm:prSet/>
      <dgm:spPr/>
      <dgm:t>
        <a:bodyPr/>
        <a:lstStyle/>
        <a:p>
          <a:endParaRPr lang="en-US"/>
        </a:p>
      </dgm:t>
    </dgm:pt>
    <dgm:pt modelId="{62A15171-9E02-4BC6-8D0A-B5B5276DF869}">
      <dgm:prSet phldrT="[Text]"/>
      <dgm:spPr/>
      <dgm:t>
        <a:bodyPr/>
        <a:lstStyle/>
        <a:p>
          <a:r>
            <a:rPr lang="en-US" dirty="0" smtClean="0"/>
            <a:t>IPC</a:t>
          </a:r>
          <a:endParaRPr lang="en-US" dirty="0"/>
        </a:p>
      </dgm:t>
    </dgm:pt>
    <dgm:pt modelId="{8730EA25-F8B8-4DA6-A3FD-BCB14B950EF7}" type="parTrans" cxnId="{72C691EB-6B0C-4E7C-A1D5-5FEB63124B9F}">
      <dgm:prSet/>
      <dgm:spPr/>
      <dgm:t>
        <a:bodyPr/>
        <a:lstStyle/>
        <a:p>
          <a:endParaRPr lang="en-US"/>
        </a:p>
      </dgm:t>
    </dgm:pt>
    <dgm:pt modelId="{CAA90331-F9B4-4A07-81A4-88BD6C072E06}" type="sibTrans" cxnId="{72C691EB-6B0C-4E7C-A1D5-5FEB63124B9F}">
      <dgm:prSet/>
      <dgm:spPr/>
      <dgm:t>
        <a:bodyPr/>
        <a:lstStyle/>
        <a:p>
          <a:endParaRPr lang="en-US"/>
        </a:p>
      </dgm:t>
    </dgm:pt>
    <dgm:pt modelId="{9054BF93-ECC4-4191-A837-B21138F2BC04}">
      <dgm:prSet phldrT="[Text]"/>
      <dgm:spPr/>
      <dgm:t>
        <a:bodyPr/>
        <a:lstStyle/>
        <a:p>
          <a:r>
            <a:rPr lang="en-US" dirty="0" smtClean="0"/>
            <a:t>Internet</a:t>
          </a:r>
          <a:endParaRPr lang="en-US" dirty="0"/>
        </a:p>
      </dgm:t>
    </dgm:pt>
    <dgm:pt modelId="{22149821-E8F0-476B-914A-C3D59C8D9E9A}" type="parTrans" cxnId="{9531E56A-4245-4A06-A84A-232750C322EA}">
      <dgm:prSet/>
      <dgm:spPr/>
      <dgm:t>
        <a:bodyPr/>
        <a:lstStyle/>
        <a:p>
          <a:endParaRPr lang="en-US"/>
        </a:p>
      </dgm:t>
    </dgm:pt>
    <dgm:pt modelId="{2466D3FE-CDED-4602-B977-C60BB2696934}" type="sibTrans" cxnId="{9531E56A-4245-4A06-A84A-232750C322EA}">
      <dgm:prSet/>
      <dgm:spPr/>
      <dgm:t>
        <a:bodyPr/>
        <a:lstStyle/>
        <a:p>
          <a:endParaRPr lang="en-US"/>
        </a:p>
      </dgm:t>
    </dgm:pt>
    <dgm:pt modelId="{5DDAD525-0F22-4D14-A928-3B7B2FBC4283}">
      <dgm:prSet phldrT="[Text]"/>
      <dgm:spPr/>
      <dgm:t>
        <a:bodyPr/>
        <a:lstStyle/>
        <a:p>
          <a:r>
            <a:rPr lang="en-US" dirty="0" smtClean="0"/>
            <a:t>Module</a:t>
          </a:r>
          <a:endParaRPr lang="en-US" dirty="0"/>
        </a:p>
      </dgm:t>
    </dgm:pt>
    <dgm:pt modelId="{EB954F96-B88C-40E8-B3BA-CBF8EE2FF84E}" type="parTrans" cxnId="{6F08C608-FD56-4BA7-8FEF-9296A8374085}">
      <dgm:prSet/>
      <dgm:spPr/>
      <dgm:t>
        <a:bodyPr/>
        <a:lstStyle/>
        <a:p>
          <a:endParaRPr lang="en-US"/>
        </a:p>
      </dgm:t>
    </dgm:pt>
    <dgm:pt modelId="{48CBE3CD-50D4-46ED-AE0E-157300536E0B}" type="sibTrans" cxnId="{6F08C608-FD56-4BA7-8FEF-9296A8374085}">
      <dgm:prSet/>
      <dgm:spPr/>
      <dgm:t>
        <a:bodyPr/>
        <a:lstStyle/>
        <a:p>
          <a:endParaRPr lang="en-US"/>
        </a:p>
      </dgm:t>
    </dgm:pt>
    <dgm:pt modelId="{9588E547-245A-4BBD-94C1-0DCA9BF32878}">
      <dgm:prSet phldrT="[Text]"/>
      <dgm:spPr/>
      <dgm:t>
        <a:bodyPr/>
        <a:lstStyle/>
        <a:p>
          <a:r>
            <a:rPr lang="en-US" dirty="0" smtClean="0"/>
            <a:t>Registry</a:t>
          </a:r>
          <a:endParaRPr lang="en-US" dirty="0"/>
        </a:p>
      </dgm:t>
    </dgm:pt>
    <dgm:pt modelId="{53CD11E3-27D8-4AC2-9D32-12D12E3FBCE1}" type="parTrans" cxnId="{72D8B392-E1AB-4488-9174-6EA997D92E6D}">
      <dgm:prSet/>
      <dgm:spPr/>
      <dgm:t>
        <a:bodyPr/>
        <a:lstStyle/>
        <a:p>
          <a:endParaRPr lang="en-US"/>
        </a:p>
      </dgm:t>
    </dgm:pt>
    <dgm:pt modelId="{B4F9F420-2BCE-4959-99BC-13110D5FC88F}" type="sibTrans" cxnId="{72D8B392-E1AB-4488-9174-6EA997D92E6D}">
      <dgm:prSet/>
      <dgm:spPr/>
      <dgm:t>
        <a:bodyPr/>
        <a:lstStyle/>
        <a:p>
          <a:endParaRPr lang="en-US"/>
        </a:p>
      </dgm:t>
    </dgm:pt>
    <dgm:pt modelId="{9CD642F6-7A67-40A4-8C78-31C13F840F0C}">
      <dgm:prSet phldrT="[Text]"/>
      <dgm:spPr/>
      <dgm:t>
        <a:bodyPr/>
        <a:lstStyle/>
        <a:p>
          <a:r>
            <a:rPr lang="en-US" dirty="0" smtClean="0"/>
            <a:t>Memory</a:t>
          </a:r>
          <a:endParaRPr lang="en-US" dirty="0"/>
        </a:p>
      </dgm:t>
    </dgm:pt>
    <dgm:pt modelId="{26237F04-731D-4211-80A6-52AEFE7A66E5}" type="parTrans" cxnId="{506FCAB4-A7BB-4068-956A-2C4EF72C7A08}">
      <dgm:prSet/>
      <dgm:spPr/>
      <dgm:t>
        <a:bodyPr/>
        <a:lstStyle/>
        <a:p>
          <a:endParaRPr lang="en-US"/>
        </a:p>
      </dgm:t>
    </dgm:pt>
    <dgm:pt modelId="{6954A20B-5325-4A9B-99A7-CF2A4727F60C}" type="sibTrans" cxnId="{506FCAB4-A7BB-4068-956A-2C4EF72C7A08}">
      <dgm:prSet/>
      <dgm:spPr/>
      <dgm:t>
        <a:bodyPr/>
        <a:lstStyle/>
        <a:p>
          <a:endParaRPr lang="en-US"/>
        </a:p>
      </dgm:t>
    </dgm:pt>
    <dgm:pt modelId="{D937D47A-8CA4-4744-8FAE-7FC2BD3BDF3A}">
      <dgm:prSet phldrT="[Text]"/>
      <dgm:spPr/>
      <dgm:t>
        <a:bodyPr/>
        <a:lstStyle/>
        <a:p>
          <a:r>
            <a:rPr lang="en-US" dirty="0" smtClean="0"/>
            <a:t>Network</a:t>
          </a:r>
          <a:endParaRPr lang="en-US" dirty="0"/>
        </a:p>
      </dgm:t>
    </dgm:pt>
    <dgm:pt modelId="{0ACF865B-2069-46C4-836E-4283DD79D4D4}" type="parTrans" cxnId="{3B44C4FC-40FE-4370-AC13-4C1AA2853047}">
      <dgm:prSet/>
      <dgm:spPr/>
      <dgm:t>
        <a:bodyPr/>
        <a:lstStyle/>
        <a:p>
          <a:endParaRPr lang="en-US"/>
        </a:p>
      </dgm:t>
    </dgm:pt>
    <dgm:pt modelId="{570513FE-4BEA-4AB9-BB49-C1A66F1D794D}" type="sibTrans" cxnId="{3B44C4FC-40FE-4370-AC13-4C1AA2853047}">
      <dgm:prSet/>
      <dgm:spPr/>
      <dgm:t>
        <a:bodyPr/>
        <a:lstStyle/>
        <a:p>
          <a:endParaRPr lang="en-US"/>
        </a:p>
      </dgm:t>
    </dgm:pt>
    <dgm:pt modelId="{F0FDA041-14AA-4406-96FD-E2D6AFCA002D}">
      <dgm:prSet phldrT="[Text]"/>
      <dgm:spPr/>
      <dgm:t>
        <a:bodyPr/>
        <a:lstStyle/>
        <a:p>
          <a:r>
            <a:rPr lang="en-US" dirty="0" smtClean="0"/>
            <a:t>Daemon</a:t>
          </a:r>
          <a:endParaRPr lang="en-US" dirty="0"/>
        </a:p>
      </dgm:t>
    </dgm:pt>
    <dgm:pt modelId="{FF87FCAA-2FA2-4AC7-A969-02BC186FC493}" type="parTrans" cxnId="{A3A86605-66E1-4057-8827-1FE08269A7A9}">
      <dgm:prSet/>
      <dgm:spPr/>
      <dgm:t>
        <a:bodyPr/>
        <a:lstStyle/>
        <a:p>
          <a:endParaRPr lang="en-US"/>
        </a:p>
      </dgm:t>
    </dgm:pt>
    <dgm:pt modelId="{9E98102D-6242-4230-8248-38FA3BDF6A01}" type="sibTrans" cxnId="{A3A86605-66E1-4057-8827-1FE08269A7A9}">
      <dgm:prSet/>
      <dgm:spPr/>
      <dgm:t>
        <a:bodyPr/>
        <a:lstStyle/>
        <a:p>
          <a:endParaRPr lang="en-US"/>
        </a:p>
      </dgm:t>
    </dgm:pt>
    <dgm:pt modelId="{D1B143BC-7C9B-4CE1-9311-BB114075298F}">
      <dgm:prSet phldrT="[Text]"/>
      <dgm:spPr/>
      <dgm:t>
        <a:bodyPr/>
        <a:lstStyle/>
        <a:p>
          <a:r>
            <a:rPr lang="en-US" dirty="0" smtClean="0"/>
            <a:t>Object</a:t>
          </a:r>
          <a:endParaRPr lang="en-US" dirty="0"/>
        </a:p>
      </dgm:t>
    </dgm:pt>
    <dgm:pt modelId="{C0B9199B-C35B-44AF-B1C6-696613A36644}" type="parTrans" cxnId="{14E43D67-422B-4F5F-AC98-837F93D98B20}">
      <dgm:prSet/>
      <dgm:spPr/>
      <dgm:t>
        <a:bodyPr/>
        <a:lstStyle/>
        <a:p>
          <a:endParaRPr lang="en-US"/>
        </a:p>
      </dgm:t>
    </dgm:pt>
    <dgm:pt modelId="{06AE8A72-4836-4A75-8C09-DB3344406205}" type="sibTrans" cxnId="{14E43D67-422B-4F5F-AC98-837F93D98B20}">
      <dgm:prSet/>
      <dgm:spPr/>
      <dgm:t>
        <a:bodyPr/>
        <a:lstStyle/>
        <a:p>
          <a:endParaRPr lang="en-US"/>
        </a:p>
      </dgm:t>
    </dgm:pt>
    <dgm:pt modelId="{2FEF0B14-F8AB-49E4-BB54-4B0748AD876E}" type="pres">
      <dgm:prSet presAssocID="{A3D6ED69-EB57-4BDE-A227-082DAE96C189}" presName="diagram" presStyleCnt="0">
        <dgm:presLayoutVars>
          <dgm:chPref val="1"/>
          <dgm:dir/>
          <dgm:animOne val="branch"/>
          <dgm:animLvl val="lvl"/>
          <dgm:resizeHandles val="exact"/>
        </dgm:presLayoutVars>
      </dgm:prSet>
      <dgm:spPr/>
      <dgm:t>
        <a:bodyPr/>
        <a:lstStyle/>
        <a:p>
          <a:endParaRPr lang="en-US"/>
        </a:p>
      </dgm:t>
    </dgm:pt>
    <dgm:pt modelId="{AEEA47CF-BD1C-46C5-BAB8-A5744E7B523B}" type="pres">
      <dgm:prSet presAssocID="{14E4BF4A-DDCB-43B1-B856-D1E204CC274D}" presName="root1" presStyleCnt="0"/>
      <dgm:spPr/>
      <dgm:t>
        <a:bodyPr/>
        <a:lstStyle/>
        <a:p>
          <a:endParaRPr lang="en-US"/>
        </a:p>
      </dgm:t>
    </dgm:pt>
    <dgm:pt modelId="{5A1B302D-6A1E-47C1-8CBD-994425EFB32E}" type="pres">
      <dgm:prSet presAssocID="{14E4BF4A-DDCB-43B1-B856-D1E204CC274D}" presName="LevelOneTextNode" presStyleLbl="node0" presStyleIdx="0" presStyleCnt="1" custLinFactX="-5465" custLinFactNeighborX="-100000" custLinFactNeighborY="40672">
        <dgm:presLayoutVars>
          <dgm:chPref val="3"/>
        </dgm:presLayoutVars>
      </dgm:prSet>
      <dgm:spPr/>
      <dgm:t>
        <a:bodyPr/>
        <a:lstStyle/>
        <a:p>
          <a:endParaRPr lang="en-US"/>
        </a:p>
      </dgm:t>
    </dgm:pt>
    <dgm:pt modelId="{5A1E7A6B-C3E7-4D28-8774-FDBCF8EAF564}" type="pres">
      <dgm:prSet presAssocID="{14E4BF4A-DDCB-43B1-B856-D1E204CC274D}" presName="level2hierChild" presStyleCnt="0"/>
      <dgm:spPr/>
      <dgm:t>
        <a:bodyPr/>
        <a:lstStyle/>
        <a:p>
          <a:endParaRPr lang="en-US"/>
        </a:p>
      </dgm:t>
    </dgm:pt>
    <dgm:pt modelId="{B65C55D4-31CD-483D-BC1E-707F91594BC1}" type="pres">
      <dgm:prSet presAssocID="{F0DBFC63-CBD2-479C-AC24-2AB62219119D}" presName="conn2-1" presStyleLbl="parChTrans1D2" presStyleIdx="0" presStyleCnt="2"/>
      <dgm:spPr/>
      <dgm:t>
        <a:bodyPr/>
        <a:lstStyle/>
        <a:p>
          <a:endParaRPr lang="en-US"/>
        </a:p>
      </dgm:t>
    </dgm:pt>
    <dgm:pt modelId="{4E81DB5C-D9A5-495A-A4A7-2AF35D5EE0A5}" type="pres">
      <dgm:prSet presAssocID="{F0DBFC63-CBD2-479C-AC24-2AB62219119D}" presName="connTx" presStyleLbl="parChTrans1D2" presStyleIdx="0" presStyleCnt="2"/>
      <dgm:spPr/>
      <dgm:t>
        <a:bodyPr/>
        <a:lstStyle/>
        <a:p>
          <a:endParaRPr lang="en-US"/>
        </a:p>
      </dgm:t>
    </dgm:pt>
    <dgm:pt modelId="{DC2F8BFB-5862-4F0F-91BD-9F0810A9E3AC}" type="pres">
      <dgm:prSet presAssocID="{7326E236-7435-4011-877F-97A744AFF59C}" presName="root2" presStyleCnt="0"/>
      <dgm:spPr/>
      <dgm:t>
        <a:bodyPr/>
        <a:lstStyle/>
        <a:p>
          <a:endParaRPr lang="en-US"/>
        </a:p>
      </dgm:t>
    </dgm:pt>
    <dgm:pt modelId="{A4FB81C7-A480-4FE4-883E-C353718717C2}" type="pres">
      <dgm:prSet presAssocID="{7326E236-7435-4011-877F-97A744AFF59C}" presName="LevelTwoTextNode" presStyleLbl="node2" presStyleIdx="0" presStyleCnt="2" custLinFactX="-26399" custLinFactNeighborX="-100000" custLinFactNeighborY="7961">
        <dgm:presLayoutVars>
          <dgm:chPref val="3"/>
        </dgm:presLayoutVars>
      </dgm:prSet>
      <dgm:spPr/>
      <dgm:t>
        <a:bodyPr/>
        <a:lstStyle/>
        <a:p>
          <a:endParaRPr lang="en-US"/>
        </a:p>
      </dgm:t>
    </dgm:pt>
    <dgm:pt modelId="{AA25F718-8563-43AD-9BBA-2067BCAFA179}" type="pres">
      <dgm:prSet presAssocID="{7326E236-7435-4011-877F-97A744AFF59C}" presName="level3hierChild" presStyleCnt="0"/>
      <dgm:spPr/>
      <dgm:t>
        <a:bodyPr/>
        <a:lstStyle/>
        <a:p>
          <a:endParaRPr lang="en-US"/>
        </a:p>
      </dgm:t>
    </dgm:pt>
    <dgm:pt modelId="{690E407E-F02D-43F4-9B8C-DBD7336E3508}" type="pres">
      <dgm:prSet presAssocID="{EC009FC7-E998-4FB0-B20A-8ABA0F6C15C1}" presName="conn2-1" presStyleLbl="parChTrans1D3" presStyleIdx="0" presStyleCnt="3"/>
      <dgm:spPr/>
      <dgm:t>
        <a:bodyPr/>
        <a:lstStyle/>
        <a:p>
          <a:endParaRPr lang="en-US"/>
        </a:p>
      </dgm:t>
    </dgm:pt>
    <dgm:pt modelId="{F2DD77BB-CE3A-471C-A196-A2DE2881C9EC}" type="pres">
      <dgm:prSet presAssocID="{EC009FC7-E998-4FB0-B20A-8ABA0F6C15C1}" presName="connTx" presStyleLbl="parChTrans1D3" presStyleIdx="0" presStyleCnt="3"/>
      <dgm:spPr/>
      <dgm:t>
        <a:bodyPr/>
        <a:lstStyle/>
        <a:p>
          <a:endParaRPr lang="en-US"/>
        </a:p>
      </dgm:t>
    </dgm:pt>
    <dgm:pt modelId="{91BBD698-7284-4F3A-9A14-619B0124DE9F}" type="pres">
      <dgm:prSet presAssocID="{BC6F6E85-6963-4421-89AA-043ED928B5C0}" presName="root2" presStyleCnt="0"/>
      <dgm:spPr/>
      <dgm:t>
        <a:bodyPr/>
        <a:lstStyle/>
        <a:p>
          <a:endParaRPr lang="en-US"/>
        </a:p>
      </dgm:t>
    </dgm:pt>
    <dgm:pt modelId="{3D6772A9-E7D8-463F-A970-2EB2A9CE103A}" type="pres">
      <dgm:prSet presAssocID="{BC6F6E85-6963-4421-89AA-043ED928B5C0}" presName="LevelTwoTextNode" presStyleLbl="node3" presStyleIdx="0" presStyleCnt="3" custLinFactX="-15599" custLinFactNeighborX="-100000" custLinFactNeighborY="-60910">
        <dgm:presLayoutVars>
          <dgm:chPref val="3"/>
        </dgm:presLayoutVars>
      </dgm:prSet>
      <dgm:spPr/>
      <dgm:t>
        <a:bodyPr/>
        <a:lstStyle/>
        <a:p>
          <a:endParaRPr lang="en-US"/>
        </a:p>
      </dgm:t>
    </dgm:pt>
    <dgm:pt modelId="{5AED5F68-4537-45DE-A22A-28E62829347F}" type="pres">
      <dgm:prSet presAssocID="{BC6F6E85-6963-4421-89AA-043ED928B5C0}" presName="level3hierChild" presStyleCnt="0"/>
      <dgm:spPr/>
      <dgm:t>
        <a:bodyPr/>
        <a:lstStyle/>
        <a:p>
          <a:endParaRPr lang="en-US"/>
        </a:p>
      </dgm:t>
    </dgm:pt>
    <dgm:pt modelId="{A1BCB39D-9966-447E-B449-9B353023B7CD}" type="pres">
      <dgm:prSet presAssocID="{C0B9199B-C35B-44AF-B1C6-696613A36644}" presName="conn2-1" presStyleLbl="parChTrans1D3" presStyleIdx="1" presStyleCnt="3"/>
      <dgm:spPr/>
      <dgm:t>
        <a:bodyPr/>
        <a:lstStyle/>
        <a:p>
          <a:endParaRPr lang="en-US"/>
        </a:p>
      </dgm:t>
    </dgm:pt>
    <dgm:pt modelId="{61CA3E76-F1A8-4109-93AA-E9D54CE5029F}" type="pres">
      <dgm:prSet presAssocID="{C0B9199B-C35B-44AF-B1C6-696613A36644}" presName="connTx" presStyleLbl="parChTrans1D3" presStyleIdx="1" presStyleCnt="3"/>
      <dgm:spPr/>
      <dgm:t>
        <a:bodyPr/>
        <a:lstStyle/>
        <a:p>
          <a:endParaRPr lang="en-US"/>
        </a:p>
      </dgm:t>
    </dgm:pt>
    <dgm:pt modelId="{B8DA51AE-E259-47F4-8B28-CD3859B5A11B}" type="pres">
      <dgm:prSet presAssocID="{D1B143BC-7C9B-4CE1-9311-BB114075298F}" presName="root2" presStyleCnt="0"/>
      <dgm:spPr/>
      <dgm:t>
        <a:bodyPr/>
        <a:lstStyle/>
        <a:p>
          <a:endParaRPr lang="en-US"/>
        </a:p>
      </dgm:t>
    </dgm:pt>
    <dgm:pt modelId="{4A1F7D0A-9937-42EE-A066-755197631D2F}" type="pres">
      <dgm:prSet presAssocID="{D1B143BC-7C9B-4CE1-9311-BB114075298F}" presName="LevelTwoTextNode" presStyleLbl="node3" presStyleIdx="1" presStyleCnt="3" custLinFactX="-15599" custLinFactNeighborX="-100000" custLinFactNeighborY="-12355">
        <dgm:presLayoutVars>
          <dgm:chPref val="3"/>
        </dgm:presLayoutVars>
      </dgm:prSet>
      <dgm:spPr/>
      <dgm:t>
        <a:bodyPr/>
        <a:lstStyle/>
        <a:p>
          <a:endParaRPr lang="en-US"/>
        </a:p>
      </dgm:t>
    </dgm:pt>
    <dgm:pt modelId="{576C458D-FC24-4D64-9D31-D80BA6F77503}" type="pres">
      <dgm:prSet presAssocID="{D1B143BC-7C9B-4CE1-9311-BB114075298F}" presName="level3hierChild" presStyleCnt="0"/>
      <dgm:spPr/>
      <dgm:t>
        <a:bodyPr/>
        <a:lstStyle/>
        <a:p>
          <a:endParaRPr lang="en-US"/>
        </a:p>
      </dgm:t>
    </dgm:pt>
    <dgm:pt modelId="{873878D1-C57D-4D95-872A-F62B7DC2EA5F}" type="pres">
      <dgm:prSet presAssocID="{4C88BF93-7FB0-4249-A5AA-8F9996D198E4}" presName="conn2-1" presStyleLbl="parChTrans1D4" presStyleIdx="0" presStyleCnt="10"/>
      <dgm:spPr/>
      <dgm:t>
        <a:bodyPr/>
        <a:lstStyle/>
        <a:p>
          <a:endParaRPr lang="en-US"/>
        </a:p>
      </dgm:t>
    </dgm:pt>
    <dgm:pt modelId="{AFDED25B-852B-4DEC-ACA5-F08E019AFDCE}" type="pres">
      <dgm:prSet presAssocID="{4C88BF93-7FB0-4249-A5AA-8F9996D198E4}" presName="connTx" presStyleLbl="parChTrans1D4" presStyleIdx="0" presStyleCnt="10"/>
      <dgm:spPr/>
      <dgm:t>
        <a:bodyPr/>
        <a:lstStyle/>
        <a:p>
          <a:endParaRPr lang="en-US"/>
        </a:p>
      </dgm:t>
    </dgm:pt>
    <dgm:pt modelId="{6A54233A-7401-4DF5-A168-68F90C97932C}" type="pres">
      <dgm:prSet presAssocID="{A429A948-FBC8-4179-AA2F-621A8CC4CFA4}" presName="root2" presStyleCnt="0"/>
      <dgm:spPr/>
      <dgm:t>
        <a:bodyPr/>
        <a:lstStyle/>
        <a:p>
          <a:endParaRPr lang="en-US"/>
        </a:p>
      </dgm:t>
    </dgm:pt>
    <dgm:pt modelId="{A4354827-D0FB-4728-ABAD-60C0D51D1AA2}" type="pres">
      <dgm:prSet presAssocID="{A429A948-FBC8-4179-AA2F-621A8CC4CFA4}" presName="LevelTwoTextNode" presStyleLbl="node4" presStyleIdx="0" presStyleCnt="10" custLinFactX="-19621" custLinFactNeighborX="-100000" custLinFactNeighborY="-11732">
        <dgm:presLayoutVars>
          <dgm:chPref val="3"/>
        </dgm:presLayoutVars>
      </dgm:prSet>
      <dgm:spPr/>
      <dgm:t>
        <a:bodyPr/>
        <a:lstStyle/>
        <a:p>
          <a:endParaRPr lang="en-US"/>
        </a:p>
      </dgm:t>
    </dgm:pt>
    <dgm:pt modelId="{87251D30-AC81-4238-9FCA-26E604DF9DDC}" type="pres">
      <dgm:prSet presAssocID="{A429A948-FBC8-4179-AA2F-621A8CC4CFA4}" presName="level3hierChild" presStyleCnt="0"/>
      <dgm:spPr/>
      <dgm:t>
        <a:bodyPr/>
        <a:lstStyle/>
        <a:p>
          <a:endParaRPr lang="en-US"/>
        </a:p>
      </dgm:t>
    </dgm:pt>
    <dgm:pt modelId="{94CB11CE-D7A6-46A3-A8AE-8C5C9BCEFFE8}" type="pres">
      <dgm:prSet presAssocID="{AC31E490-258B-42A6-A39F-EAD296C0A559}" presName="conn2-1" presStyleLbl="parChTrans1D4" presStyleIdx="1" presStyleCnt="10"/>
      <dgm:spPr/>
      <dgm:t>
        <a:bodyPr/>
        <a:lstStyle/>
        <a:p>
          <a:endParaRPr lang="en-US"/>
        </a:p>
      </dgm:t>
    </dgm:pt>
    <dgm:pt modelId="{8288A115-ED0E-4D14-801E-416380090795}" type="pres">
      <dgm:prSet presAssocID="{AC31E490-258B-42A6-A39F-EAD296C0A559}" presName="connTx" presStyleLbl="parChTrans1D4" presStyleIdx="1" presStyleCnt="10"/>
      <dgm:spPr/>
      <dgm:t>
        <a:bodyPr/>
        <a:lstStyle/>
        <a:p>
          <a:endParaRPr lang="en-US"/>
        </a:p>
      </dgm:t>
    </dgm:pt>
    <dgm:pt modelId="{D9259822-037F-43F8-8813-C7433F5FC545}" type="pres">
      <dgm:prSet presAssocID="{433C2DC9-325F-4594-AEAC-9750D7C5AA7B}" presName="root2" presStyleCnt="0"/>
      <dgm:spPr/>
      <dgm:t>
        <a:bodyPr/>
        <a:lstStyle/>
        <a:p>
          <a:endParaRPr lang="en-US"/>
        </a:p>
      </dgm:t>
    </dgm:pt>
    <dgm:pt modelId="{73B7347C-8CF6-49EC-B8AC-916D67B04716}" type="pres">
      <dgm:prSet presAssocID="{433C2DC9-325F-4594-AEAC-9750D7C5AA7B}" presName="LevelTwoTextNode" presStyleLbl="node4" presStyleIdx="1" presStyleCnt="10" custLinFactNeighborX="-93023" custLinFactNeighborY="8497">
        <dgm:presLayoutVars>
          <dgm:chPref val="3"/>
        </dgm:presLayoutVars>
      </dgm:prSet>
      <dgm:spPr/>
      <dgm:t>
        <a:bodyPr/>
        <a:lstStyle/>
        <a:p>
          <a:endParaRPr lang="en-US"/>
        </a:p>
      </dgm:t>
    </dgm:pt>
    <dgm:pt modelId="{BC69EC5F-F8AA-4645-868B-7DB2BFB08C55}" type="pres">
      <dgm:prSet presAssocID="{433C2DC9-325F-4594-AEAC-9750D7C5AA7B}" presName="level3hierChild" presStyleCnt="0"/>
      <dgm:spPr/>
      <dgm:t>
        <a:bodyPr/>
        <a:lstStyle/>
        <a:p>
          <a:endParaRPr lang="en-US"/>
        </a:p>
      </dgm:t>
    </dgm:pt>
    <dgm:pt modelId="{D80243EA-D2C3-4824-8F2B-89C19F24B911}" type="pres">
      <dgm:prSet presAssocID="{3974A11E-920B-46F5-A25D-9817F47B8D13}" presName="conn2-1" presStyleLbl="parChTrans1D4" presStyleIdx="2" presStyleCnt="10"/>
      <dgm:spPr/>
      <dgm:t>
        <a:bodyPr/>
        <a:lstStyle/>
        <a:p>
          <a:endParaRPr lang="en-US"/>
        </a:p>
      </dgm:t>
    </dgm:pt>
    <dgm:pt modelId="{0534948C-F74F-4D1D-96D2-FFB4798EFFBB}" type="pres">
      <dgm:prSet presAssocID="{3974A11E-920B-46F5-A25D-9817F47B8D13}" presName="connTx" presStyleLbl="parChTrans1D4" presStyleIdx="2" presStyleCnt="10"/>
      <dgm:spPr/>
      <dgm:t>
        <a:bodyPr/>
        <a:lstStyle/>
        <a:p>
          <a:endParaRPr lang="en-US"/>
        </a:p>
      </dgm:t>
    </dgm:pt>
    <dgm:pt modelId="{685E7A1B-DB72-4F4F-8422-DB38B3F6155C}" type="pres">
      <dgm:prSet presAssocID="{869B706B-4799-4FAE-863B-2F649949330F}" presName="root2" presStyleCnt="0"/>
      <dgm:spPr/>
      <dgm:t>
        <a:bodyPr/>
        <a:lstStyle/>
        <a:p>
          <a:endParaRPr lang="en-US"/>
        </a:p>
      </dgm:t>
    </dgm:pt>
    <dgm:pt modelId="{0A92E008-0C5B-488D-97AA-737B9722E126}" type="pres">
      <dgm:prSet presAssocID="{869B706B-4799-4FAE-863B-2F649949330F}" presName="LevelTwoTextNode" presStyleLbl="node4" presStyleIdx="2" presStyleCnt="10" custLinFactNeighborX="-93023" custLinFactNeighborY="5535">
        <dgm:presLayoutVars>
          <dgm:chPref val="3"/>
        </dgm:presLayoutVars>
      </dgm:prSet>
      <dgm:spPr/>
      <dgm:t>
        <a:bodyPr/>
        <a:lstStyle/>
        <a:p>
          <a:endParaRPr lang="en-US"/>
        </a:p>
      </dgm:t>
    </dgm:pt>
    <dgm:pt modelId="{F6CC00D8-8106-44EF-A437-767F3C202845}" type="pres">
      <dgm:prSet presAssocID="{869B706B-4799-4FAE-863B-2F649949330F}" presName="level3hierChild" presStyleCnt="0"/>
      <dgm:spPr/>
      <dgm:t>
        <a:bodyPr/>
        <a:lstStyle/>
        <a:p>
          <a:endParaRPr lang="en-US"/>
        </a:p>
      </dgm:t>
    </dgm:pt>
    <dgm:pt modelId="{68E4FEEA-52B6-4B75-BDE2-8AB8A153A8DB}" type="pres">
      <dgm:prSet presAssocID="{8730EA25-F8B8-4DA6-A3FD-BCB14B950EF7}" presName="conn2-1" presStyleLbl="parChTrans1D4" presStyleIdx="3" presStyleCnt="10"/>
      <dgm:spPr/>
      <dgm:t>
        <a:bodyPr/>
        <a:lstStyle/>
        <a:p>
          <a:endParaRPr lang="en-US"/>
        </a:p>
      </dgm:t>
    </dgm:pt>
    <dgm:pt modelId="{515B9A11-D735-4DFE-B0D2-F601904E237B}" type="pres">
      <dgm:prSet presAssocID="{8730EA25-F8B8-4DA6-A3FD-BCB14B950EF7}" presName="connTx" presStyleLbl="parChTrans1D4" presStyleIdx="3" presStyleCnt="10"/>
      <dgm:spPr/>
      <dgm:t>
        <a:bodyPr/>
        <a:lstStyle/>
        <a:p>
          <a:endParaRPr lang="en-US"/>
        </a:p>
      </dgm:t>
    </dgm:pt>
    <dgm:pt modelId="{CD3D346C-95F5-437D-9C95-4F4788502466}" type="pres">
      <dgm:prSet presAssocID="{62A15171-9E02-4BC6-8D0A-B5B5276DF869}" presName="root2" presStyleCnt="0"/>
      <dgm:spPr/>
      <dgm:t>
        <a:bodyPr/>
        <a:lstStyle/>
        <a:p>
          <a:endParaRPr lang="en-US"/>
        </a:p>
      </dgm:t>
    </dgm:pt>
    <dgm:pt modelId="{09DB7CEE-9DF6-4380-AD8F-0028F30C0D65}" type="pres">
      <dgm:prSet presAssocID="{62A15171-9E02-4BC6-8D0A-B5B5276DF869}" presName="LevelTwoTextNode" presStyleLbl="node4" presStyleIdx="3" presStyleCnt="10" custLinFactNeighborX="-93023" custLinFactNeighborY="5535">
        <dgm:presLayoutVars>
          <dgm:chPref val="3"/>
        </dgm:presLayoutVars>
      </dgm:prSet>
      <dgm:spPr/>
      <dgm:t>
        <a:bodyPr/>
        <a:lstStyle/>
        <a:p>
          <a:endParaRPr lang="en-US"/>
        </a:p>
      </dgm:t>
    </dgm:pt>
    <dgm:pt modelId="{BF1AE023-6825-4110-9FE8-9FC529EB66B5}" type="pres">
      <dgm:prSet presAssocID="{62A15171-9E02-4BC6-8D0A-B5B5276DF869}" presName="level3hierChild" presStyleCnt="0"/>
      <dgm:spPr/>
      <dgm:t>
        <a:bodyPr/>
        <a:lstStyle/>
        <a:p>
          <a:endParaRPr lang="en-US"/>
        </a:p>
      </dgm:t>
    </dgm:pt>
    <dgm:pt modelId="{46A0ABDA-B98B-4A53-A0F8-3EA744CE9E8E}" type="pres">
      <dgm:prSet presAssocID="{22149821-E8F0-476B-914A-C3D59C8D9E9A}" presName="conn2-1" presStyleLbl="parChTrans1D4" presStyleIdx="4" presStyleCnt="10"/>
      <dgm:spPr/>
      <dgm:t>
        <a:bodyPr/>
        <a:lstStyle/>
        <a:p>
          <a:endParaRPr lang="en-US"/>
        </a:p>
      </dgm:t>
    </dgm:pt>
    <dgm:pt modelId="{A4646699-1602-48AC-A0E2-A97B18241F48}" type="pres">
      <dgm:prSet presAssocID="{22149821-E8F0-476B-914A-C3D59C8D9E9A}" presName="connTx" presStyleLbl="parChTrans1D4" presStyleIdx="4" presStyleCnt="10"/>
      <dgm:spPr/>
      <dgm:t>
        <a:bodyPr/>
        <a:lstStyle/>
        <a:p>
          <a:endParaRPr lang="en-US"/>
        </a:p>
      </dgm:t>
    </dgm:pt>
    <dgm:pt modelId="{1EBD3F2C-2D42-4E18-9774-0C370FF203AE}" type="pres">
      <dgm:prSet presAssocID="{9054BF93-ECC4-4191-A837-B21138F2BC04}" presName="root2" presStyleCnt="0"/>
      <dgm:spPr/>
      <dgm:t>
        <a:bodyPr/>
        <a:lstStyle/>
        <a:p>
          <a:endParaRPr lang="en-US"/>
        </a:p>
      </dgm:t>
    </dgm:pt>
    <dgm:pt modelId="{FB7CA1D8-18C0-497C-9E8E-6AFE207D4A80}" type="pres">
      <dgm:prSet presAssocID="{9054BF93-ECC4-4191-A837-B21138F2BC04}" presName="LevelTwoTextNode" presStyleLbl="node4" presStyleIdx="4" presStyleCnt="10" custLinFactNeighborX="-93023" custLinFactNeighborY="5535">
        <dgm:presLayoutVars>
          <dgm:chPref val="3"/>
        </dgm:presLayoutVars>
      </dgm:prSet>
      <dgm:spPr/>
      <dgm:t>
        <a:bodyPr/>
        <a:lstStyle/>
        <a:p>
          <a:endParaRPr lang="en-US"/>
        </a:p>
      </dgm:t>
    </dgm:pt>
    <dgm:pt modelId="{BB450C61-879D-45AA-9389-B03B1A47AF40}" type="pres">
      <dgm:prSet presAssocID="{9054BF93-ECC4-4191-A837-B21138F2BC04}" presName="level3hierChild" presStyleCnt="0"/>
      <dgm:spPr/>
      <dgm:t>
        <a:bodyPr/>
        <a:lstStyle/>
        <a:p>
          <a:endParaRPr lang="en-US"/>
        </a:p>
      </dgm:t>
    </dgm:pt>
    <dgm:pt modelId="{5FF70C06-BA87-4ABA-B1D8-22F84AECD205}" type="pres">
      <dgm:prSet presAssocID="{EB954F96-B88C-40E8-B3BA-CBF8EE2FF84E}" presName="conn2-1" presStyleLbl="parChTrans1D4" presStyleIdx="5" presStyleCnt="10"/>
      <dgm:spPr/>
      <dgm:t>
        <a:bodyPr/>
        <a:lstStyle/>
        <a:p>
          <a:endParaRPr lang="en-US"/>
        </a:p>
      </dgm:t>
    </dgm:pt>
    <dgm:pt modelId="{6E320B3D-4D17-4205-9CE2-9500C5B9E978}" type="pres">
      <dgm:prSet presAssocID="{EB954F96-B88C-40E8-B3BA-CBF8EE2FF84E}" presName="connTx" presStyleLbl="parChTrans1D4" presStyleIdx="5" presStyleCnt="10"/>
      <dgm:spPr/>
      <dgm:t>
        <a:bodyPr/>
        <a:lstStyle/>
        <a:p>
          <a:endParaRPr lang="en-US"/>
        </a:p>
      </dgm:t>
    </dgm:pt>
    <dgm:pt modelId="{DA77B3CC-FF76-49D4-91CD-83B725D36D16}" type="pres">
      <dgm:prSet presAssocID="{5DDAD525-0F22-4D14-A928-3B7B2FBC4283}" presName="root2" presStyleCnt="0"/>
      <dgm:spPr/>
      <dgm:t>
        <a:bodyPr/>
        <a:lstStyle/>
        <a:p>
          <a:endParaRPr lang="en-US"/>
        </a:p>
      </dgm:t>
    </dgm:pt>
    <dgm:pt modelId="{5FCCBC7B-10DA-4B6C-B970-77ECC828EA6C}" type="pres">
      <dgm:prSet presAssocID="{5DDAD525-0F22-4D14-A928-3B7B2FBC4283}" presName="LevelTwoTextNode" presStyleLbl="node4" presStyleIdx="5" presStyleCnt="10" custLinFactNeighborX="-93023" custLinFactNeighborY="5535">
        <dgm:presLayoutVars>
          <dgm:chPref val="3"/>
        </dgm:presLayoutVars>
      </dgm:prSet>
      <dgm:spPr/>
      <dgm:t>
        <a:bodyPr/>
        <a:lstStyle/>
        <a:p>
          <a:endParaRPr lang="en-US"/>
        </a:p>
      </dgm:t>
    </dgm:pt>
    <dgm:pt modelId="{7BC57D09-1791-4333-8669-96F72DAB9ABE}" type="pres">
      <dgm:prSet presAssocID="{5DDAD525-0F22-4D14-A928-3B7B2FBC4283}" presName="level3hierChild" presStyleCnt="0"/>
      <dgm:spPr/>
      <dgm:t>
        <a:bodyPr/>
        <a:lstStyle/>
        <a:p>
          <a:endParaRPr lang="en-US"/>
        </a:p>
      </dgm:t>
    </dgm:pt>
    <dgm:pt modelId="{5E1D4D3E-D393-4B14-BEC7-673DAC6ACC9A}" type="pres">
      <dgm:prSet presAssocID="{53CD11E3-27D8-4AC2-9D32-12D12E3FBCE1}" presName="conn2-1" presStyleLbl="parChTrans1D4" presStyleIdx="6" presStyleCnt="10"/>
      <dgm:spPr/>
      <dgm:t>
        <a:bodyPr/>
        <a:lstStyle/>
        <a:p>
          <a:endParaRPr lang="en-US"/>
        </a:p>
      </dgm:t>
    </dgm:pt>
    <dgm:pt modelId="{78CAB67E-4DF9-49D2-BFA8-2BA0F8704360}" type="pres">
      <dgm:prSet presAssocID="{53CD11E3-27D8-4AC2-9D32-12D12E3FBCE1}" presName="connTx" presStyleLbl="parChTrans1D4" presStyleIdx="6" presStyleCnt="10"/>
      <dgm:spPr/>
      <dgm:t>
        <a:bodyPr/>
        <a:lstStyle/>
        <a:p>
          <a:endParaRPr lang="en-US"/>
        </a:p>
      </dgm:t>
    </dgm:pt>
    <dgm:pt modelId="{BC570D99-B863-451A-8790-37A088198E47}" type="pres">
      <dgm:prSet presAssocID="{9588E547-245A-4BBD-94C1-0DCA9BF32878}" presName="root2" presStyleCnt="0"/>
      <dgm:spPr/>
      <dgm:t>
        <a:bodyPr/>
        <a:lstStyle/>
        <a:p>
          <a:endParaRPr lang="en-US"/>
        </a:p>
      </dgm:t>
    </dgm:pt>
    <dgm:pt modelId="{F1EAC567-DC15-4567-97D5-1B2C6554E526}" type="pres">
      <dgm:prSet presAssocID="{9588E547-245A-4BBD-94C1-0DCA9BF32878}" presName="LevelTwoTextNode" presStyleLbl="node4" presStyleIdx="6" presStyleCnt="10" custLinFactNeighborX="-93023" custLinFactNeighborY="5535">
        <dgm:presLayoutVars>
          <dgm:chPref val="3"/>
        </dgm:presLayoutVars>
      </dgm:prSet>
      <dgm:spPr/>
      <dgm:t>
        <a:bodyPr/>
        <a:lstStyle/>
        <a:p>
          <a:endParaRPr lang="en-US"/>
        </a:p>
      </dgm:t>
    </dgm:pt>
    <dgm:pt modelId="{FBEFB84C-0AED-4DEE-8AD6-013356C15943}" type="pres">
      <dgm:prSet presAssocID="{9588E547-245A-4BBD-94C1-0DCA9BF32878}" presName="level3hierChild" presStyleCnt="0"/>
      <dgm:spPr/>
      <dgm:t>
        <a:bodyPr/>
        <a:lstStyle/>
        <a:p>
          <a:endParaRPr lang="en-US"/>
        </a:p>
      </dgm:t>
    </dgm:pt>
    <dgm:pt modelId="{C03EC9DC-C0B4-4812-A08F-01A5CF10FAA5}" type="pres">
      <dgm:prSet presAssocID="{26237F04-731D-4211-80A6-52AEFE7A66E5}" presName="conn2-1" presStyleLbl="parChTrans1D4" presStyleIdx="7" presStyleCnt="10"/>
      <dgm:spPr/>
      <dgm:t>
        <a:bodyPr/>
        <a:lstStyle/>
        <a:p>
          <a:endParaRPr lang="en-US"/>
        </a:p>
      </dgm:t>
    </dgm:pt>
    <dgm:pt modelId="{FE9FAA27-9C9A-4FCD-ABEB-924168F54310}" type="pres">
      <dgm:prSet presAssocID="{26237F04-731D-4211-80A6-52AEFE7A66E5}" presName="connTx" presStyleLbl="parChTrans1D4" presStyleIdx="7" presStyleCnt="10"/>
      <dgm:spPr/>
      <dgm:t>
        <a:bodyPr/>
        <a:lstStyle/>
        <a:p>
          <a:endParaRPr lang="en-US"/>
        </a:p>
      </dgm:t>
    </dgm:pt>
    <dgm:pt modelId="{4C1CB3C3-4ED2-46E0-ABAE-1EDA9E2A389C}" type="pres">
      <dgm:prSet presAssocID="{9CD642F6-7A67-40A4-8C78-31C13F840F0C}" presName="root2" presStyleCnt="0"/>
      <dgm:spPr/>
      <dgm:t>
        <a:bodyPr/>
        <a:lstStyle/>
        <a:p>
          <a:endParaRPr lang="en-US"/>
        </a:p>
      </dgm:t>
    </dgm:pt>
    <dgm:pt modelId="{B344ED96-8A27-4140-8D40-70815FA0007B}" type="pres">
      <dgm:prSet presAssocID="{9CD642F6-7A67-40A4-8C78-31C13F840F0C}" presName="LevelTwoTextNode" presStyleLbl="node4" presStyleIdx="7" presStyleCnt="10" custLinFactNeighborX="-93023" custLinFactNeighborY="5535">
        <dgm:presLayoutVars>
          <dgm:chPref val="3"/>
        </dgm:presLayoutVars>
      </dgm:prSet>
      <dgm:spPr/>
      <dgm:t>
        <a:bodyPr/>
        <a:lstStyle/>
        <a:p>
          <a:endParaRPr lang="en-US"/>
        </a:p>
      </dgm:t>
    </dgm:pt>
    <dgm:pt modelId="{5EFA2F3E-E263-4FE9-831C-7D3F16B058FC}" type="pres">
      <dgm:prSet presAssocID="{9CD642F6-7A67-40A4-8C78-31C13F840F0C}" presName="level3hierChild" presStyleCnt="0"/>
      <dgm:spPr/>
      <dgm:t>
        <a:bodyPr/>
        <a:lstStyle/>
        <a:p>
          <a:endParaRPr lang="en-US"/>
        </a:p>
      </dgm:t>
    </dgm:pt>
    <dgm:pt modelId="{F09AEFCA-CA92-4202-B159-42F0BFC7DAB4}" type="pres">
      <dgm:prSet presAssocID="{0ACF865B-2069-46C4-836E-4283DD79D4D4}" presName="conn2-1" presStyleLbl="parChTrans1D4" presStyleIdx="8" presStyleCnt="10"/>
      <dgm:spPr/>
      <dgm:t>
        <a:bodyPr/>
        <a:lstStyle/>
        <a:p>
          <a:endParaRPr lang="en-US"/>
        </a:p>
      </dgm:t>
    </dgm:pt>
    <dgm:pt modelId="{D226E84D-CFB6-4C29-AFAE-56EEFA6DBA20}" type="pres">
      <dgm:prSet presAssocID="{0ACF865B-2069-46C4-836E-4283DD79D4D4}" presName="connTx" presStyleLbl="parChTrans1D4" presStyleIdx="8" presStyleCnt="10"/>
      <dgm:spPr/>
      <dgm:t>
        <a:bodyPr/>
        <a:lstStyle/>
        <a:p>
          <a:endParaRPr lang="en-US"/>
        </a:p>
      </dgm:t>
    </dgm:pt>
    <dgm:pt modelId="{9A5246CA-C328-4FF5-BB9F-7D189D9DB377}" type="pres">
      <dgm:prSet presAssocID="{D937D47A-8CA4-4744-8FAE-7FC2BD3BDF3A}" presName="root2" presStyleCnt="0"/>
      <dgm:spPr/>
      <dgm:t>
        <a:bodyPr/>
        <a:lstStyle/>
        <a:p>
          <a:endParaRPr lang="en-US"/>
        </a:p>
      </dgm:t>
    </dgm:pt>
    <dgm:pt modelId="{F6E27EB2-B3B4-4968-A530-90412247ABC8}" type="pres">
      <dgm:prSet presAssocID="{D937D47A-8CA4-4744-8FAE-7FC2BD3BDF3A}" presName="LevelTwoTextNode" presStyleLbl="node4" presStyleIdx="8" presStyleCnt="10" custLinFactNeighborX="-90824" custLinFactNeighborY="-491">
        <dgm:presLayoutVars>
          <dgm:chPref val="3"/>
        </dgm:presLayoutVars>
      </dgm:prSet>
      <dgm:spPr/>
      <dgm:t>
        <a:bodyPr/>
        <a:lstStyle/>
        <a:p>
          <a:endParaRPr lang="en-US"/>
        </a:p>
      </dgm:t>
    </dgm:pt>
    <dgm:pt modelId="{89BD3F35-A1ED-49CD-A944-BEE14ABB8FDD}" type="pres">
      <dgm:prSet presAssocID="{D937D47A-8CA4-4744-8FAE-7FC2BD3BDF3A}" presName="level3hierChild" presStyleCnt="0"/>
      <dgm:spPr/>
      <dgm:t>
        <a:bodyPr/>
        <a:lstStyle/>
        <a:p>
          <a:endParaRPr lang="en-US"/>
        </a:p>
      </dgm:t>
    </dgm:pt>
    <dgm:pt modelId="{BD266F98-5A1E-4375-AC13-088E65FB2ABE}" type="pres">
      <dgm:prSet presAssocID="{FF87FCAA-2FA2-4AC7-A969-02BC186FC493}" presName="conn2-1" presStyleLbl="parChTrans1D4" presStyleIdx="9" presStyleCnt="10"/>
      <dgm:spPr/>
      <dgm:t>
        <a:bodyPr/>
        <a:lstStyle/>
        <a:p>
          <a:endParaRPr lang="en-US"/>
        </a:p>
      </dgm:t>
    </dgm:pt>
    <dgm:pt modelId="{E29B62AA-5805-4D95-8CF7-A801D4EC07CF}" type="pres">
      <dgm:prSet presAssocID="{FF87FCAA-2FA2-4AC7-A969-02BC186FC493}" presName="connTx" presStyleLbl="parChTrans1D4" presStyleIdx="9" presStyleCnt="10"/>
      <dgm:spPr/>
      <dgm:t>
        <a:bodyPr/>
        <a:lstStyle/>
        <a:p>
          <a:endParaRPr lang="en-US"/>
        </a:p>
      </dgm:t>
    </dgm:pt>
    <dgm:pt modelId="{FE83FA45-85BC-4922-90F5-6B4542ECE1F3}" type="pres">
      <dgm:prSet presAssocID="{F0FDA041-14AA-4406-96FD-E2D6AFCA002D}" presName="root2" presStyleCnt="0"/>
      <dgm:spPr/>
      <dgm:t>
        <a:bodyPr/>
        <a:lstStyle/>
        <a:p>
          <a:endParaRPr lang="en-US"/>
        </a:p>
      </dgm:t>
    </dgm:pt>
    <dgm:pt modelId="{5B155F21-F42C-4E4F-855F-D497F0C47F8E}" type="pres">
      <dgm:prSet presAssocID="{F0FDA041-14AA-4406-96FD-E2D6AFCA002D}" presName="LevelTwoTextNode" presStyleLbl="node4" presStyleIdx="9" presStyleCnt="10" custLinFactNeighborX="-90824" custLinFactNeighborY="-491">
        <dgm:presLayoutVars>
          <dgm:chPref val="3"/>
        </dgm:presLayoutVars>
      </dgm:prSet>
      <dgm:spPr/>
      <dgm:t>
        <a:bodyPr/>
        <a:lstStyle/>
        <a:p>
          <a:endParaRPr lang="en-US"/>
        </a:p>
      </dgm:t>
    </dgm:pt>
    <dgm:pt modelId="{429E4E03-90C5-4623-92DB-D9640A229587}" type="pres">
      <dgm:prSet presAssocID="{F0FDA041-14AA-4406-96FD-E2D6AFCA002D}" presName="level3hierChild" presStyleCnt="0"/>
      <dgm:spPr/>
      <dgm:t>
        <a:bodyPr/>
        <a:lstStyle/>
        <a:p>
          <a:endParaRPr lang="en-US"/>
        </a:p>
      </dgm:t>
    </dgm:pt>
    <dgm:pt modelId="{7679DE19-9C1A-4A5E-A85C-1B53C172749E}" type="pres">
      <dgm:prSet presAssocID="{3D828872-E5A1-4AA7-82A0-D3BBEAA75049}" presName="conn2-1" presStyleLbl="parChTrans1D2" presStyleIdx="1" presStyleCnt="2"/>
      <dgm:spPr/>
      <dgm:t>
        <a:bodyPr/>
        <a:lstStyle/>
        <a:p>
          <a:endParaRPr lang="en-US"/>
        </a:p>
      </dgm:t>
    </dgm:pt>
    <dgm:pt modelId="{0E6FF0F7-1878-4328-849C-92FA60A52B7A}" type="pres">
      <dgm:prSet presAssocID="{3D828872-E5A1-4AA7-82A0-D3BBEAA75049}" presName="connTx" presStyleLbl="parChTrans1D2" presStyleIdx="1" presStyleCnt="2"/>
      <dgm:spPr/>
      <dgm:t>
        <a:bodyPr/>
        <a:lstStyle/>
        <a:p>
          <a:endParaRPr lang="en-US"/>
        </a:p>
      </dgm:t>
    </dgm:pt>
    <dgm:pt modelId="{E936BCCF-6ED9-4FDC-83D2-ED17F77A18F4}" type="pres">
      <dgm:prSet presAssocID="{2AA945A8-7D80-4A17-9DE5-7773849A6121}" presName="root2" presStyleCnt="0"/>
      <dgm:spPr/>
      <dgm:t>
        <a:bodyPr/>
        <a:lstStyle/>
        <a:p>
          <a:endParaRPr lang="en-US"/>
        </a:p>
      </dgm:t>
    </dgm:pt>
    <dgm:pt modelId="{4DFDC96F-8A33-43B4-A63A-3531FA48EAA1}" type="pres">
      <dgm:prSet presAssocID="{2AA945A8-7D80-4A17-9DE5-7773849A6121}" presName="LevelTwoTextNode" presStyleLbl="node2" presStyleIdx="1" presStyleCnt="2" custLinFactX="-22799" custLinFactNeighborX="-100000" custLinFactNeighborY="85266">
        <dgm:presLayoutVars>
          <dgm:chPref val="3"/>
        </dgm:presLayoutVars>
      </dgm:prSet>
      <dgm:spPr/>
      <dgm:t>
        <a:bodyPr/>
        <a:lstStyle/>
        <a:p>
          <a:endParaRPr lang="en-US"/>
        </a:p>
      </dgm:t>
    </dgm:pt>
    <dgm:pt modelId="{56BA357E-4DAB-499F-981E-36BC48837254}" type="pres">
      <dgm:prSet presAssocID="{2AA945A8-7D80-4A17-9DE5-7773849A6121}" presName="level3hierChild" presStyleCnt="0"/>
      <dgm:spPr/>
      <dgm:t>
        <a:bodyPr/>
        <a:lstStyle/>
        <a:p>
          <a:endParaRPr lang="en-US"/>
        </a:p>
      </dgm:t>
    </dgm:pt>
    <dgm:pt modelId="{870D2F0E-4C31-47C5-B063-858E9664E286}" type="pres">
      <dgm:prSet presAssocID="{CCB58864-3AC2-4A92-A514-2E54E2CDE72D}" presName="conn2-1" presStyleLbl="parChTrans1D3" presStyleIdx="2" presStyleCnt="3"/>
      <dgm:spPr/>
      <dgm:t>
        <a:bodyPr/>
        <a:lstStyle/>
        <a:p>
          <a:endParaRPr lang="en-US"/>
        </a:p>
      </dgm:t>
    </dgm:pt>
    <dgm:pt modelId="{BB1242F4-71C2-454F-AE6A-FE7B5C99E85E}" type="pres">
      <dgm:prSet presAssocID="{CCB58864-3AC2-4A92-A514-2E54E2CDE72D}" presName="connTx" presStyleLbl="parChTrans1D3" presStyleIdx="2" presStyleCnt="3"/>
      <dgm:spPr/>
      <dgm:t>
        <a:bodyPr/>
        <a:lstStyle/>
        <a:p>
          <a:endParaRPr lang="en-US"/>
        </a:p>
      </dgm:t>
    </dgm:pt>
    <dgm:pt modelId="{35F3DAAD-31B8-47B3-9C73-8225A3058E7D}" type="pres">
      <dgm:prSet presAssocID="{F076E0E2-A196-44A4-87DE-5FBED079355E}" presName="root2" presStyleCnt="0"/>
      <dgm:spPr/>
      <dgm:t>
        <a:bodyPr/>
        <a:lstStyle/>
        <a:p>
          <a:endParaRPr lang="en-US"/>
        </a:p>
      </dgm:t>
    </dgm:pt>
    <dgm:pt modelId="{7C0134F2-55AD-47E1-84AD-66FF7E68D9F7}" type="pres">
      <dgm:prSet presAssocID="{F076E0E2-A196-44A4-87DE-5FBED079355E}" presName="LevelTwoTextNode" presStyleLbl="node3" presStyleIdx="2" presStyleCnt="3" custLinFactX="-23777" custLinFactNeighborX="-100000" custLinFactNeighborY="85266">
        <dgm:presLayoutVars>
          <dgm:chPref val="3"/>
        </dgm:presLayoutVars>
      </dgm:prSet>
      <dgm:spPr/>
      <dgm:t>
        <a:bodyPr/>
        <a:lstStyle/>
        <a:p>
          <a:endParaRPr lang="en-US"/>
        </a:p>
      </dgm:t>
    </dgm:pt>
    <dgm:pt modelId="{67A94181-19DC-4B22-89C7-971B6C14D730}" type="pres">
      <dgm:prSet presAssocID="{F076E0E2-A196-44A4-87DE-5FBED079355E}" presName="level3hierChild" presStyleCnt="0"/>
      <dgm:spPr/>
      <dgm:t>
        <a:bodyPr/>
        <a:lstStyle/>
        <a:p>
          <a:endParaRPr lang="en-US"/>
        </a:p>
      </dgm:t>
    </dgm:pt>
  </dgm:ptLst>
  <dgm:cxnLst>
    <dgm:cxn modelId="{E224C818-58DB-43E4-8E60-65588EE89002}" type="presOf" srcId="{4C88BF93-7FB0-4249-A5AA-8F9996D198E4}" destId="{873878D1-C57D-4D95-872A-F62B7DC2EA5F}" srcOrd="0" destOrd="0" presId="urn:microsoft.com/office/officeart/2005/8/layout/hierarchy2"/>
    <dgm:cxn modelId="{DAD9420C-6F2E-4935-83C7-B3D00AE1D150}" type="presOf" srcId="{26237F04-731D-4211-80A6-52AEFE7A66E5}" destId="{C03EC9DC-C0B4-4812-A08F-01A5CF10FAA5}" srcOrd="0" destOrd="0" presId="urn:microsoft.com/office/officeart/2005/8/layout/hierarchy2"/>
    <dgm:cxn modelId="{5BB60138-187C-4640-A9AE-E627EF6C482F}" type="presOf" srcId="{9588E547-245A-4BBD-94C1-0DCA9BF32878}" destId="{F1EAC567-DC15-4567-97D5-1B2C6554E526}" srcOrd="0" destOrd="0" presId="urn:microsoft.com/office/officeart/2005/8/layout/hierarchy2"/>
    <dgm:cxn modelId="{E9F988AD-7218-4BC5-8FCA-224DC3484230}" type="presOf" srcId="{BC6F6E85-6963-4421-89AA-043ED928B5C0}" destId="{3D6772A9-E7D8-463F-A970-2EB2A9CE103A}" srcOrd="0" destOrd="0" presId="urn:microsoft.com/office/officeart/2005/8/layout/hierarchy2"/>
    <dgm:cxn modelId="{5539CB8F-FD2E-469D-BC1D-56117E6A1F78}" type="presOf" srcId="{62A15171-9E02-4BC6-8D0A-B5B5276DF869}" destId="{09DB7CEE-9DF6-4380-AD8F-0028F30C0D65}" srcOrd="0" destOrd="0" presId="urn:microsoft.com/office/officeart/2005/8/layout/hierarchy2"/>
    <dgm:cxn modelId="{EE3DAC68-03B5-4416-9088-DF5EB1FB6C9E}" type="presOf" srcId="{A3D6ED69-EB57-4BDE-A227-082DAE96C189}" destId="{2FEF0B14-F8AB-49E4-BB54-4B0748AD876E}" srcOrd="0" destOrd="0" presId="urn:microsoft.com/office/officeart/2005/8/layout/hierarchy2"/>
    <dgm:cxn modelId="{982AD634-3DC6-4689-8301-193C48D3C040}" srcId="{2AA945A8-7D80-4A17-9DE5-7773849A6121}" destId="{F076E0E2-A196-44A4-87DE-5FBED079355E}" srcOrd="0" destOrd="0" parTransId="{CCB58864-3AC2-4A92-A514-2E54E2CDE72D}" sibTransId="{9E7E03D1-C76E-43B1-9BCF-CC6C295C3F2D}"/>
    <dgm:cxn modelId="{3D55F1F0-E67B-4253-B52D-2C5FF36D3ABA}" type="presOf" srcId="{CCB58864-3AC2-4A92-A514-2E54E2CDE72D}" destId="{BB1242F4-71C2-454F-AE6A-FE7B5C99E85E}" srcOrd="1" destOrd="0" presId="urn:microsoft.com/office/officeart/2005/8/layout/hierarchy2"/>
    <dgm:cxn modelId="{FF9BC2E9-E6AF-4654-8AD7-12F31BA21E1D}" type="presOf" srcId="{EC009FC7-E998-4FB0-B20A-8ABA0F6C15C1}" destId="{690E407E-F02D-43F4-9B8C-DBD7336E3508}" srcOrd="0" destOrd="0" presId="urn:microsoft.com/office/officeart/2005/8/layout/hierarchy2"/>
    <dgm:cxn modelId="{C47733E8-B2C5-4F46-872D-170F189AACF7}" type="presOf" srcId="{22149821-E8F0-476B-914A-C3D59C8D9E9A}" destId="{46A0ABDA-B98B-4A53-A0F8-3EA744CE9E8E}" srcOrd="0" destOrd="0" presId="urn:microsoft.com/office/officeart/2005/8/layout/hierarchy2"/>
    <dgm:cxn modelId="{CF991D0D-E89D-4F18-837C-4FCFC7C85F67}" type="presOf" srcId="{53CD11E3-27D8-4AC2-9D32-12D12E3FBCE1}" destId="{78CAB67E-4DF9-49D2-BFA8-2BA0F8704360}" srcOrd="1" destOrd="0" presId="urn:microsoft.com/office/officeart/2005/8/layout/hierarchy2"/>
    <dgm:cxn modelId="{538375F8-1EC6-468E-A87E-92C8BA449268}" type="presOf" srcId="{AC31E490-258B-42A6-A39F-EAD296C0A559}" destId="{8288A115-ED0E-4D14-801E-416380090795}" srcOrd="1" destOrd="0" presId="urn:microsoft.com/office/officeart/2005/8/layout/hierarchy2"/>
    <dgm:cxn modelId="{A23B8432-B327-40D6-9613-EE66B22FC6E9}" type="presOf" srcId="{F076E0E2-A196-44A4-87DE-5FBED079355E}" destId="{7C0134F2-55AD-47E1-84AD-66FF7E68D9F7}" srcOrd="0" destOrd="0" presId="urn:microsoft.com/office/officeart/2005/8/layout/hierarchy2"/>
    <dgm:cxn modelId="{6F08C608-FD56-4BA7-8FEF-9296A8374085}" srcId="{A429A948-FBC8-4179-AA2F-621A8CC4CFA4}" destId="{5DDAD525-0F22-4D14-A928-3B7B2FBC4283}" srcOrd="4" destOrd="0" parTransId="{EB954F96-B88C-40E8-B3BA-CBF8EE2FF84E}" sibTransId="{48CBE3CD-50D4-46ED-AE0E-157300536E0B}"/>
    <dgm:cxn modelId="{DA2D4839-784A-42BB-BCF2-727E20A1743B}" srcId="{7326E236-7435-4011-877F-97A744AFF59C}" destId="{BC6F6E85-6963-4421-89AA-043ED928B5C0}" srcOrd="0" destOrd="0" parTransId="{EC009FC7-E998-4FB0-B20A-8ABA0F6C15C1}" sibTransId="{78FD0A35-2D1E-47B6-8EF8-1C54DB7ED311}"/>
    <dgm:cxn modelId="{86B12904-42D0-44F6-BF12-1FB139FE97A3}" type="presOf" srcId="{C0B9199B-C35B-44AF-B1C6-696613A36644}" destId="{A1BCB39D-9966-447E-B449-9B353023B7CD}" srcOrd="0" destOrd="0" presId="urn:microsoft.com/office/officeart/2005/8/layout/hierarchy2"/>
    <dgm:cxn modelId="{E70EAF25-4F66-4A2C-9171-3112159A938A}" type="presOf" srcId="{F0FDA041-14AA-4406-96FD-E2D6AFCA002D}" destId="{5B155F21-F42C-4E4F-855F-D497F0C47F8E}" srcOrd="0" destOrd="0" presId="urn:microsoft.com/office/officeart/2005/8/layout/hierarchy2"/>
    <dgm:cxn modelId="{506FCAB4-A7BB-4068-956A-2C4EF72C7A08}" srcId="{A429A948-FBC8-4179-AA2F-621A8CC4CFA4}" destId="{9CD642F6-7A67-40A4-8C78-31C13F840F0C}" srcOrd="6" destOrd="0" parTransId="{26237F04-731D-4211-80A6-52AEFE7A66E5}" sibTransId="{6954A20B-5325-4A9B-99A7-CF2A4727F60C}"/>
    <dgm:cxn modelId="{F451FE35-7811-48B1-9F0D-0425763DB235}" type="presOf" srcId="{D937D47A-8CA4-4744-8FAE-7FC2BD3BDF3A}" destId="{F6E27EB2-B3B4-4968-A530-90412247ABC8}" srcOrd="0" destOrd="0" presId="urn:microsoft.com/office/officeart/2005/8/layout/hierarchy2"/>
    <dgm:cxn modelId="{FB592BBB-9B9F-4E69-BBAB-163DF0E1736C}" srcId="{A3D6ED69-EB57-4BDE-A227-082DAE96C189}" destId="{14E4BF4A-DDCB-43B1-B856-D1E204CC274D}" srcOrd="0" destOrd="0" parTransId="{7A4CB5D1-2D84-41CD-BC0C-82F89E772FFA}" sibTransId="{48BB93A4-79D0-4A28-871C-635F3AD91AB1}"/>
    <dgm:cxn modelId="{3374EABE-9D46-441E-9647-EB321C023B33}" type="presOf" srcId="{EB954F96-B88C-40E8-B3BA-CBF8EE2FF84E}" destId="{5FF70C06-BA87-4ABA-B1D8-22F84AECD205}" srcOrd="0" destOrd="0" presId="urn:microsoft.com/office/officeart/2005/8/layout/hierarchy2"/>
    <dgm:cxn modelId="{F2368BE5-273B-4D6E-BB7C-82F307985914}" type="presOf" srcId="{8730EA25-F8B8-4DA6-A3FD-BCB14B950EF7}" destId="{68E4FEEA-52B6-4B75-BDE2-8AB8A153A8DB}" srcOrd="0" destOrd="0" presId="urn:microsoft.com/office/officeart/2005/8/layout/hierarchy2"/>
    <dgm:cxn modelId="{7C509B18-10D6-464E-8799-D690861E2D3B}" type="presOf" srcId="{9054BF93-ECC4-4191-A837-B21138F2BC04}" destId="{FB7CA1D8-18C0-497C-9E8E-6AFE207D4A80}" srcOrd="0" destOrd="0" presId="urn:microsoft.com/office/officeart/2005/8/layout/hierarchy2"/>
    <dgm:cxn modelId="{47127640-0031-4ECA-8130-D614FFECE981}" type="presOf" srcId="{C0B9199B-C35B-44AF-B1C6-696613A36644}" destId="{61CA3E76-F1A8-4109-93AA-E9D54CE5029F}" srcOrd="1" destOrd="0" presId="urn:microsoft.com/office/officeart/2005/8/layout/hierarchy2"/>
    <dgm:cxn modelId="{EF81A012-881D-40E6-BA32-82EDFCCE005A}" type="presOf" srcId="{22149821-E8F0-476B-914A-C3D59C8D9E9A}" destId="{A4646699-1602-48AC-A0E2-A97B18241F48}" srcOrd="1" destOrd="0" presId="urn:microsoft.com/office/officeart/2005/8/layout/hierarchy2"/>
    <dgm:cxn modelId="{7D2C3103-11FF-4716-93D0-061DDBB21E7A}" srcId="{14E4BF4A-DDCB-43B1-B856-D1E204CC274D}" destId="{7326E236-7435-4011-877F-97A744AFF59C}" srcOrd="0" destOrd="0" parTransId="{F0DBFC63-CBD2-479C-AC24-2AB62219119D}" sibTransId="{0175CB66-4AED-4003-8215-AFBCE3E7D71C}"/>
    <dgm:cxn modelId="{72C691EB-6B0C-4E7C-A1D5-5FEB63124B9F}" srcId="{A429A948-FBC8-4179-AA2F-621A8CC4CFA4}" destId="{62A15171-9E02-4BC6-8D0A-B5B5276DF869}" srcOrd="2" destOrd="0" parTransId="{8730EA25-F8B8-4DA6-A3FD-BCB14B950EF7}" sibTransId="{CAA90331-F9B4-4A07-81A4-88BD6C072E06}"/>
    <dgm:cxn modelId="{46865661-F3A5-40D4-BBDA-56CE5162F8C5}" type="presOf" srcId="{2AA945A8-7D80-4A17-9DE5-7773849A6121}" destId="{4DFDC96F-8A33-43B4-A63A-3531FA48EAA1}" srcOrd="0" destOrd="0" presId="urn:microsoft.com/office/officeart/2005/8/layout/hierarchy2"/>
    <dgm:cxn modelId="{FFE3E7C4-B7D0-46C9-A6EA-D57E34642EC8}" type="presOf" srcId="{FF87FCAA-2FA2-4AC7-A969-02BC186FC493}" destId="{E29B62AA-5805-4D95-8CF7-A801D4EC07CF}" srcOrd="1" destOrd="0" presId="urn:microsoft.com/office/officeart/2005/8/layout/hierarchy2"/>
    <dgm:cxn modelId="{E786665F-9CC7-4844-9E5B-81AC7C1A48B2}" type="presOf" srcId="{8730EA25-F8B8-4DA6-A3FD-BCB14B950EF7}" destId="{515B9A11-D735-4DFE-B0D2-F601904E237B}" srcOrd="1" destOrd="0" presId="urn:microsoft.com/office/officeart/2005/8/layout/hierarchy2"/>
    <dgm:cxn modelId="{23C47C0E-7A4A-4B4F-BCF8-ED38F1369182}" type="presOf" srcId="{EC009FC7-E998-4FB0-B20A-8ABA0F6C15C1}" destId="{F2DD77BB-CE3A-471C-A196-A2DE2881C9EC}" srcOrd="1" destOrd="0" presId="urn:microsoft.com/office/officeart/2005/8/layout/hierarchy2"/>
    <dgm:cxn modelId="{52C83767-F654-4793-A047-6B91AA5E2C69}" type="presOf" srcId="{AC31E490-258B-42A6-A39F-EAD296C0A559}" destId="{94CB11CE-D7A6-46A3-A8AE-8C5C9BCEFFE8}" srcOrd="0" destOrd="0" presId="urn:microsoft.com/office/officeart/2005/8/layout/hierarchy2"/>
    <dgm:cxn modelId="{A3B70761-E48E-44E6-AAF7-C27F6B081B94}" type="presOf" srcId="{53CD11E3-27D8-4AC2-9D32-12D12E3FBCE1}" destId="{5E1D4D3E-D393-4B14-BEC7-673DAC6ACC9A}" srcOrd="0" destOrd="0" presId="urn:microsoft.com/office/officeart/2005/8/layout/hierarchy2"/>
    <dgm:cxn modelId="{4A987FD1-52B4-4A14-8E3D-86B5912E5858}" type="presOf" srcId="{D1B143BC-7C9B-4CE1-9311-BB114075298F}" destId="{4A1F7D0A-9937-42EE-A066-755197631D2F}" srcOrd="0" destOrd="0" presId="urn:microsoft.com/office/officeart/2005/8/layout/hierarchy2"/>
    <dgm:cxn modelId="{23962946-B3DB-4B85-9D05-38212E10968B}" type="presOf" srcId="{3974A11E-920B-46F5-A25D-9817F47B8D13}" destId="{D80243EA-D2C3-4824-8F2B-89C19F24B911}" srcOrd="0" destOrd="0" presId="urn:microsoft.com/office/officeart/2005/8/layout/hierarchy2"/>
    <dgm:cxn modelId="{FC9F5464-62E8-40D5-A050-11A8FBDFF57F}" type="presOf" srcId="{5DDAD525-0F22-4D14-A928-3B7B2FBC4283}" destId="{5FCCBC7B-10DA-4B6C-B970-77ECC828EA6C}" srcOrd="0" destOrd="0" presId="urn:microsoft.com/office/officeart/2005/8/layout/hierarchy2"/>
    <dgm:cxn modelId="{2EC225D3-CFBD-47CC-930F-12D016A68653}" type="presOf" srcId="{14E4BF4A-DDCB-43B1-B856-D1E204CC274D}" destId="{5A1B302D-6A1E-47C1-8CBD-994425EFB32E}" srcOrd="0" destOrd="0" presId="urn:microsoft.com/office/officeart/2005/8/layout/hierarchy2"/>
    <dgm:cxn modelId="{4571B9EE-438F-4349-BD90-025A0CEE10BA}" type="presOf" srcId="{EB954F96-B88C-40E8-B3BA-CBF8EE2FF84E}" destId="{6E320B3D-4D17-4205-9CE2-9500C5B9E978}" srcOrd="1" destOrd="0" presId="urn:microsoft.com/office/officeart/2005/8/layout/hierarchy2"/>
    <dgm:cxn modelId="{3A42AA8C-67EF-45B0-BAE2-99681FBAFD8A}" type="presOf" srcId="{0ACF865B-2069-46C4-836E-4283DD79D4D4}" destId="{D226E84D-CFB6-4C29-AFAE-56EEFA6DBA20}" srcOrd="1" destOrd="0" presId="urn:microsoft.com/office/officeart/2005/8/layout/hierarchy2"/>
    <dgm:cxn modelId="{9E4CD15B-A0F0-4101-B48A-AD899B9AD816}" type="presOf" srcId="{A429A948-FBC8-4179-AA2F-621A8CC4CFA4}" destId="{A4354827-D0FB-4728-ABAD-60C0D51D1AA2}" srcOrd="0" destOrd="0" presId="urn:microsoft.com/office/officeart/2005/8/layout/hierarchy2"/>
    <dgm:cxn modelId="{A3A13AEB-9D54-4004-BCE5-7AA9E064D732}" type="presOf" srcId="{433C2DC9-325F-4594-AEAC-9750D7C5AA7B}" destId="{73B7347C-8CF6-49EC-B8AC-916D67B04716}" srcOrd="0" destOrd="0" presId="urn:microsoft.com/office/officeart/2005/8/layout/hierarchy2"/>
    <dgm:cxn modelId="{5151940B-F7F5-46D0-B617-FBF6AFB147F1}" srcId="{D1B143BC-7C9B-4CE1-9311-BB114075298F}" destId="{A429A948-FBC8-4179-AA2F-621A8CC4CFA4}" srcOrd="0" destOrd="0" parTransId="{4C88BF93-7FB0-4249-A5AA-8F9996D198E4}" sibTransId="{16FD476F-CEB0-455F-9559-D74E212B68BF}"/>
    <dgm:cxn modelId="{45811D85-DADB-4EA1-8E26-626E6414950E}" type="presOf" srcId="{7326E236-7435-4011-877F-97A744AFF59C}" destId="{A4FB81C7-A480-4FE4-883E-C353718717C2}" srcOrd="0" destOrd="0" presId="urn:microsoft.com/office/officeart/2005/8/layout/hierarchy2"/>
    <dgm:cxn modelId="{8C2CCC5B-3CCE-41E5-967B-81B6D0CA2C2F}" srcId="{A429A948-FBC8-4179-AA2F-621A8CC4CFA4}" destId="{433C2DC9-325F-4594-AEAC-9750D7C5AA7B}" srcOrd="0" destOrd="0" parTransId="{AC31E490-258B-42A6-A39F-EAD296C0A559}" sibTransId="{5C0E2581-B583-40E4-8F2C-39D6FF9040B8}"/>
    <dgm:cxn modelId="{07F12C22-927D-4904-A967-530631E3ECBD}" type="presOf" srcId="{F0DBFC63-CBD2-479C-AC24-2AB62219119D}" destId="{B65C55D4-31CD-483D-BC1E-707F91594BC1}" srcOrd="0" destOrd="0" presId="urn:microsoft.com/office/officeart/2005/8/layout/hierarchy2"/>
    <dgm:cxn modelId="{07E130FE-8CD5-4039-8C4D-AE5B9499F610}" type="presOf" srcId="{4C88BF93-7FB0-4249-A5AA-8F9996D198E4}" destId="{AFDED25B-852B-4DEC-ACA5-F08E019AFDCE}" srcOrd="1" destOrd="0" presId="urn:microsoft.com/office/officeart/2005/8/layout/hierarchy2"/>
    <dgm:cxn modelId="{EBDCC471-8EB4-42E6-B232-C3CA3FD1B6AF}" type="presOf" srcId="{26237F04-731D-4211-80A6-52AEFE7A66E5}" destId="{FE9FAA27-9C9A-4FCD-ABEB-924168F54310}" srcOrd="1" destOrd="0" presId="urn:microsoft.com/office/officeart/2005/8/layout/hierarchy2"/>
    <dgm:cxn modelId="{100B8D34-58EA-4B7B-BD85-0FCF0C7604F2}" type="presOf" srcId="{CCB58864-3AC2-4A92-A514-2E54E2CDE72D}" destId="{870D2F0E-4C31-47C5-B063-858E9664E286}" srcOrd="0" destOrd="0" presId="urn:microsoft.com/office/officeart/2005/8/layout/hierarchy2"/>
    <dgm:cxn modelId="{9531E56A-4245-4A06-A84A-232750C322EA}" srcId="{A429A948-FBC8-4179-AA2F-621A8CC4CFA4}" destId="{9054BF93-ECC4-4191-A837-B21138F2BC04}" srcOrd="3" destOrd="0" parTransId="{22149821-E8F0-476B-914A-C3D59C8D9E9A}" sibTransId="{2466D3FE-CDED-4602-B977-C60BB2696934}"/>
    <dgm:cxn modelId="{72D8B392-E1AB-4488-9174-6EA997D92E6D}" srcId="{A429A948-FBC8-4179-AA2F-621A8CC4CFA4}" destId="{9588E547-245A-4BBD-94C1-0DCA9BF32878}" srcOrd="5" destOrd="0" parTransId="{53CD11E3-27D8-4AC2-9D32-12D12E3FBCE1}" sibTransId="{B4F9F420-2BCE-4959-99BC-13110D5FC88F}"/>
    <dgm:cxn modelId="{B6800682-F91A-414E-B226-CA9984DD2C99}" type="presOf" srcId="{3974A11E-920B-46F5-A25D-9817F47B8D13}" destId="{0534948C-F74F-4D1D-96D2-FFB4798EFFBB}" srcOrd="1" destOrd="0" presId="urn:microsoft.com/office/officeart/2005/8/layout/hierarchy2"/>
    <dgm:cxn modelId="{A3AEE980-291B-4FE9-89FE-C103566636DD}" type="presOf" srcId="{3D828872-E5A1-4AA7-82A0-D3BBEAA75049}" destId="{0E6FF0F7-1878-4328-849C-92FA60A52B7A}" srcOrd="1" destOrd="0" presId="urn:microsoft.com/office/officeart/2005/8/layout/hierarchy2"/>
    <dgm:cxn modelId="{28BFF6F8-C210-410E-BA2E-5B71F823787F}" type="presOf" srcId="{869B706B-4799-4FAE-863B-2F649949330F}" destId="{0A92E008-0C5B-488D-97AA-737B9722E126}" srcOrd="0" destOrd="0" presId="urn:microsoft.com/office/officeart/2005/8/layout/hierarchy2"/>
    <dgm:cxn modelId="{29FD80E1-F2D7-46F1-8C13-022F72E2DD94}" type="presOf" srcId="{9CD642F6-7A67-40A4-8C78-31C13F840F0C}" destId="{B344ED96-8A27-4140-8D40-70815FA0007B}" srcOrd="0" destOrd="0" presId="urn:microsoft.com/office/officeart/2005/8/layout/hierarchy2"/>
    <dgm:cxn modelId="{A3A86605-66E1-4057-8827-1FE08269A7A9}" srcId="{A429A948-FBC8-4179-AA2F-621A8CC4CFA4}" destId="{F0FDA041-14AA-4406-96FD-E2D6AFCA002D}" srcOrd="8" destOrd="0" parTransId="{FF87FCAA-2FA2-4AC7-A969-02BC186FC493}" sibTransId="{9E98102D-6242-4230-8248-38FA3BDF6A01}"/>
    <dgm:cxn modelId="{6D59E584-7937-493B-9D62-906FCD653AEA}" type="presOf" srcId="{F0DBFC63-CBD2-479C-AC24-2AB62219119D}" destId="{4E81DB5C-D9A5-495A-A4A7-2AF35D5EE0A5}" srcOrd="1" destOrd="0" presId="urn:microsoft.com/office/officeart/2005/8/layout/hierarchy2"/>
    <dgm:cxn modelId="{D6782463-12FC-48FC-A7E8-838C36771CA2}" type="presOf" srcId="{0ACF865B-2069-46C4-836E-4283DD79D4D4}" destId="{F09AEFCA-CA92-4202-B159-42F0BFC7DAB4}" srcOrd="0" destOrd="0" presId="urn:microsoft.com/office/officeart/2005/8/layout/hierarchy2"/>
    <dgm:cxn modelId="{7BE536BF-F5C8-4447-9E99-97D61F9571E6}" type="presOf" srcId="{3D828872-E5A1-4AA7-82A0-D3BBEAA75049}" destId="{7679DE19-9C1A-4A5E-A85C-1B53C172749E}" srcOrd="0" destOrd="0" presId="urn:microsoft.com/office/officeart/2005/8/layout/hierarchy2"/>
    <dgm:cxn modelId="{3B44C4FC-40FE-4370-AC13-4C1AA2853047}" srcId="{A429A948-FBC8-4179-AA2F-621A8CC4CFA4}" destId="{D937D47A-8CA4-4744-8FAE-7FC2BD3BDF3A}" srcOrd="7" destOrd="0" parTransId="{0ACF865B-2069-46C4-836E-4283DD79D4D4}" sibTransId="{570513FE-4BEA-4AB9-BB49-C1A66F1D794D}"/>
    <dgm:cxn modelId="{D6F7A94D-955E-4D75-A093-9C06DB898ADC}" type="presOf" srcId="{FF87FCAA-2FA2-4AC7-A969-02BC186FC493}" destId="{BD266F98-5A1E-4375-AC13-088E65FB2ABE}" srcOrd="0" destOrd="0" presId="urn:microsoft.com/office/officeart/2005/8/layout/hierarchy2"/>
    <dgm:cxn modelId="{13DA2C04-7D1D-4C6E-B555-48306BCFF477}" srcId="{14E4BF4A-DDCB-43B1-B856-D1E204CC274D}" destId="{2AA945A8-7D80-4A17-9DE5-7773849A6121}" srcOrd="1" destOrd="0" parTransId="{3D828872-E5A1-4AA7-82A0-D3BBEAA75049}" sibTransId="{DE023F17-65E7-4F64-82F0-0212394D4E29}"/>
    <dgm:cxn modelId="{14E43D67-422B-4F5F-AC98-837F93D98B20}" srcId="{7326E236-7435-4011-877F-97A744AFF59C}" destId="{D1B143BC-7C9B-4CE1-9311-BB114075298F}" srcOrd="1" destOrd="0" parTransId="{C0B9199B-C35B-44AF-B1C6-696613A36644}" sibTransId="{06AE8A72-4836-4A75-8C09-DB3344406205}"/>
    <dgm:cxn modelId="{F1BCCBB0-3C1B-4B6E-88A2-522F6CBFBAD3}" srcId="{A429A948-FBC8-4179-AA2F-621A8CC4CFA4}" destId="{869B706B-4799-4FAE-863B-2F649949330F}" srcOrd="1" destOrd="0" parTransId="{3974A11E-920B-46F5-A25D-9817F47B8D13}" sibTransId="{9AA892AE-640C-4A10-866F-3050B9922874}"/>
    <dgm:cxn modelId="{790F3AA2-B87D-4B46-A2F3-976E724E466B}" type="presParOf" srcId="{2FEF0B14-F8AB-49E4-BB54-4B0748AD876E}" destId="{AEEA47CF-BD1C-46C5-BAB8-A5744E7B523B}" srcOrd="0" destOrd="0" presId="urn:microsoft.com/office/officeart/2005/8/layout/hierarchy2"/>
    <dgm:cxn modelId="{000D322D-24C3-4999-8C55-DEB16CA3A0A3}" type="presParOf" srcId="{AEEA47CF-BD1C-46C5-BAB8-A5744E7B523B}" destId="{5A1B302D-6A1E-47C1-8CBD-994425EFB32E}" srcOrd="0" destOrd="0" presId="urn:microsoft.com/office/officeart/2005/8/layout/hierarchy2"/>
    <dgm:cxn modelId="{69F98AA0-8262-46DA-8E94-63181CDE409A}" type="presParOf" srcId="{AEEA47CF-BD1C-46C5-BAB8-A5744E7B523B}" destId="{5A1E7A6B-C3E7-4D28-8774-FDBCF8EAF564}" srcOrd="1" destOrd="0" presId="urn:microsoft.com/office/officeart/2005/8/layout/hierarchy2"/>
    <dgm:cxn modelId="{ADA9874F-B656-4747-A255-D843819272B7}" type="presParOf" srcId="{5A1E7A6B-C3E7-4D28-8774-FDBCF8EAF564}" destId="{B65C55D4-31CD-483D-BC1E-707F91594BC1}" srcOrd="0" destOrd="0" presId="urn:microsoft.com/office/officeart/2005/8/layout/hierarchy2"/>
    <dgm:cxn modelId="{57FCAC35-A970-4C8B-9CE8-0DAC4E1323AF}" type="presParOf" srcId="{B65C55D4-31CD-483D-BC1E-707F91594BC1}" destId="{4E81DB5C-D9A5-495A-A4A7-2AF35D5EE0A5}" srcOrd="0" destOrd="0" presId="urn:microsoft.com/office/officeart/2005/8/layout/hierarchy2"/>
    <dgm:cxn modelId="{4BA0DCE4-3E28-410D-9124-CD9DC278B2DD}" type="presParOf" srcId="{5A1E7A6B-C3E7-4D28-8774-FDBCF8EAF564}" destId="{DC2F8BFB-5862-4F0F-91BD-9F0810A9E3AC}" srcOrd="1" destOrd="0" presId="urn:microsoft.com/office/officeart/2005/8/layout/hierarchy2"/>
    <dgm:cxn modelId="{B20DFA2D-2BC1-40A9-8E7E-FC810792836E}" type="presParOf" srcId="{DC2F8BFB-5862-4F0F-91BD-9F0810A9E3AC}" destId="{A4FB81C7-A480-4FE4-883E-C353718717C2}" srcOrd="0" destOrd="0" presId="urn:microsoft.com/office/officeart/2005/8/layout/hierarchy2"/>
    <dgm:cxn modelId="{E08DF73D-19F9-42EB-806E-472406D1509E}" type="presParOf" srcId="{DC2F8BFB-5862-4F0F-91BD-9F0810A9E3AC}" destId="{AA25F718-8563-43AD-9BBA-2067BCAFA179}" srcOrd="1" destOrd="0" presId="urn:microsoft.com/office/officeart/2005/8/layout/hierarchy2"/>
    <dgm:cxn modelId="{2AA9FB36-777E-4B20-9A5F-9F88891E7CC4}" type="presParOf" srcId="{AA25F718-8563-43AD-9BBA-2067BCAFA179}" destId="{690E407E-F02D-43F4-9B8C-DBD7336E3508}" srcOrd="0" destOrd="0" presId="urn:microsoft.com/office/officeart/2005/8/layout/hierarchy2"/>
    <dgm:cxn modelId="{2EF3EF54-5CD0-4E68-8871-EA69A419CCAB}" type="presParOf" srcId="{690E407E-F02D-43F4-9B8C-DBD7336E3508}" destId="{F2DD77BB-CE3A-471C-A196-A2DE2881C9EC}" srcOrd="0" destOrd="0" presId="urn:microsoft.com/office/officeart/2005/8/layout/hierarchy2"/>
    <dgm:cxn modelId="{618FBB79-4EB3-4D5C-A048-111F7024ACFA}" type="presParOf" srcId="{AA25F718-8563-43AD-9BBA-2067BCAFA179}" destId="{91BBD698-7284-4F3A-9A14-619B0124DE9F}" srcOrd="1" destOrd="0" presId="urn:microsoft.com/office/officeart/2005/8/layout/hierarchy2"/>
    <dgm:cxn modelId="{103233EC-A6AF-43D5-9C42-2CBF5FD6CFED}" type="presParOf" srcId="{91BBD698-7284-4F3A-9A14-619B0124DE9F}" destId="{3D6772A9-E7D8-463F-A970-2EB2A9CE103A}" srcOrd="0" destOrd="0" presId="urn:microsoft.com/office/officeart/2005/8/layout/hierarchy2"/>
    <dgm:cxn modelId="{A3C6B71B-54A8-48FB-AD01-4621034FA9EC}" type="presParOf" srcId="{91BBD698-7284-4F3A-9A14-619B0124DE9F}" destId="{5AED5F68-4537-45DE-A22A-28E62829347F}" srcOrd="1" destOrd="0" presId="urn:microsoft.com/office/officeart/2005/8/layout/hierarchy2"/>
    <dgm:cxn modelId="{521B009F-FE8A-4434-A681-66B4BB4248C5}" type="presParOf" srcId="{AA25F718-8563-43AD-9BBA-2067BCAFA179}" destId="{A1BCB39D-9966-447E-B449-9B353023B7CD}" srcOrd="2" destOrd="0" presId="urn:microsoft.com/office/officeart/2005/8/layout/hierarchy2"/>
    <dgm:cxn modelId="{0E415C36-ACD5-4F40-A3AE-B75A397F9A76}" type="presParOf" srcId="{A1BCB39D-9966-447E-B449-9B353023B7CD}" destId="{61CA3E76-F1A8-4109-93AA-E9D54CE5029F}" srcOrd="0" destOrd="0" presId="urn:microsoft.com/office/officeart/2005/8/layout/hierarchy2"/>
    <dgm:cxn modelId="{C68A0802-E886-408D-9754-4048A82FE6F6}" type="presParOf" srcId="{AA25F718-8563-43AD-9BBA-2067BCAFA179}" destId="{B8DA51AE-E259-47F4-8B28-CD3859B5A11B}" srcOrd="3" destOrd="0" presId="urn:microsoft.com/office/officeart/2005/8/layout/hierarchy2"/>
    <dgm:cxn modelId="{328AEA17-7079-491F-B291-E33FD885BD8C}" type="presParOf" srcId="{B8DA51AE-E259-47F4-8B28-CD3859B5A11B}" destId="{4A1F7D0A-9937-42EE-A066-755197631D2F}" srcOrd="0" destOrd="0" presId="urn:microsoft.com/office/officeart/2005/8/layout/hierarchy2"/>
    <dgm:cxn modelId="{04973BD3-4C82-4E03-AD0C-DAA24C51242E}" type="presParOf" srcId="{B8DA51AE-E259-47F4-8B28-CD3859B5A11B}" destId="{576C458D-FC24-4D64-9D31-D80BA6F77503}" srcOrd="1" destOrd="0" presId="urn:microsoft.com/office/officeart/2005/8/layout/hierarchy2"/>
    <dgm:cxn modelId="{19336BB4-E70F-4973-8AF1-CC4D562575D0}" type="presParOf" srcId="{576C458D-FC24-4D64-9D31-D80BA6F77503}" destId="{873878D1-C57D-4D95-872A-F62B7DC2EA5F}" srcOrd="0" destOrd="0" presId="urn:microsoft.com/office/officeart/2005/8/layout/hierarchy2"/>
    <dgm:cxn modelId="{99A95EBB-AD80-4A14-B157-8B3FD8EBE98C}" type="presParOf" srcId="{873878D1-C57D-4D95-872A-F62B7DC2EA5F}" destId="{AFDED25B-852B-4DEC-ACA5-F08E019AFDCE}" srcOrd="0" destOrd="0" presId="urn:microsoft.com/office/officeart/2005/8/layout/hierarchy2"/>
    <dgm:cxn modelId="{872A96D1-381F-49AC-BA36-F9383A1C3EB9}" type="presParOf" srcId="{576C458D-FC24-4D64-9D31-D80BA6F77503}" destId="{6A54233A-7401-4DF5-A168-68F90C97932C}" srcOrd="1" destOrd="0" presId="urn:microsoft.com/office/officeart/2005/8/layout/hierarchy2"/>
    <dgm:cxn modelId="{EFB86CD8-5D78-46BA-945F-0D60AD9AEA1F}" type="presParOf" srcId="{6A54233A-7401-4DF5-A168-68F90C97932C}" destId="{A4354827-D0FB-4728-ABAD-60C0D51D1AA2}" srcOrd="0" destOrd="0" presId="urn:microsoft.com/office/officeart/2005/8/layout/hierarchy2"/>
    <dgm:cxn modelId="{D848D5AF-C352-4542-8F6C-DFE76CBD6A5C}" type="presParOf" srcId="{6A54233A-7401-4DF5-A168-68F90C97932C}" destId="{87251D30-AC81-4238-9FCA-26E604DF9DDC}" srcOrd="1" destOrd="0" presId="urn:microsoft.com/office/officeart/2005/8/layout/hierarchy2"/>
    <dgm:cxn modelId="{6045DC1D-0F3E-413F-AB77-39F483A8251F}" type="presParOf" srcId="{87251D30-AC81-4238-9FCA-26E604DF9DDC}" destId="{94CB11CE-D7A6-46A3-A8AE-8C5C9BCEFFE8}" srcOrd="0" destOrd="0" presId="urn:microsoft.com/office/officeart/2005/8/layout/hierarchy2"/>
    <dgm:cxn modelId="{C2218794-C6C5-42B2-AD07-1D8A9BE23A36}" type="presParOf" srcId="{94CB11CE-D7A6-46A3-A8AE-8C5C9BCEFFE8}" destId="{8288A115-ED0E-4D14-801E-416380090795}" srcOrd="0" destOrd="0" presId="urn:microsoft.com/office/officeart/2005/8/layout/hierarchy2"/>
    <dgm:cxn modelId="{E20CB922-BF1B-426D-972F-23F413D60D15}" type="presParOf" srcId="{87251D30-AC81-4238-9FCA-26E604DF9DDC}" destId="{D9259822-037F-43F8-8813-C7433F5FC545}" srcOrd="1" destOrd="0" presId="urn:microsoft.com/office/officeart/2005/8/layout/hierarchy2"/>
    <dgm:cxn modelId="{EA09CAA1-52FC-43C5-94AF-4545B2AB2BFA}" type="presParOf" srcId="{D9259822-037F-43F8-8813-C7433F5FC545}" destId="{73B7347C-8CF6-49EC-B8AC-916D67B04716}" srcOrd="0" destOrd="0" presId="urn:microsoft.com/office/officeart/2005/8/layout/hierarchy2"/>
    <dgm:cxn modelId="{1CF4B431-FF61-4D38-81C0-592EB46B4747}" type="presParOf" srcId="{D9259822-037F-43F8-8813-C7433F5FC545}" destId="{BC69EC5F-F8AA-4645-868B-7DB2BFB08C55}" srcOrd="1" destOrd="0" presId="urn:microsoft.com/office/officeart/2005/8/layout/hierarchy2"/>
    <dgm:cxn modelId="{4892807E-ADCC-41A7-BD07-043F69ECE342}" type="presParOf" srcId="{87251D30-AC81-4238-9FCA-26E604DF9DDC}" destId="{D80243EA-D2C3-4824-8F2B-89C19F24B911}" srcOrd="2" destOrd="0" presId="urn:microsoft.com/office/officeart/2005/8/layout/hierarchy2"/>
    <dgm:cxn modelId="{91EF48B3-07E5-40E0-88A6-FB677CBDBD59}" type="presParOf" srcId="{D80243EA-D2C3-4824-8F2B-89C19F24B911}" destId="{0534948C-F74F-4D1D-96D2-FFB4798EFFBB}" srcOrd="0" destOrd="0" presId="urn:microsoft.com/office/officeart/2005/8/layout/hierarchy2"/>
    <dgm:cxn modelId="{11E8626A-EB56-43D0-9822-DD8F79218D53}" type="presParOf" srcId="{87251D30-AC81-4238-9FCA-26E604DF9DDC}" destId="{685E7A1B-DB72-4F4F-8422-DB38B3F6155C}" srcOrd="3" destOrd="0" presId="urn:microsoft.com/office/officeart/2005/8/layout/hierarchy2"/>
    <dgm:cxn modelId="{5EC76FEA-AE84-4866-9101-BDB99C3F39A5}" type="presParOf" srcId="{685E7A1B-DB72-4F4F-8422-DB38B3F6155C}" destId="{0A92E008-0C5B-488D-97AA-737B9722E126}" srcOrd="0" destOrd="0" presId="urn:microsoft.com/office/officeart/2005/8/layout/hierarchy2"/>
    <dgm:cxn modelId="{161B8903-201F-4BB0-9F66-9864BAE9A98A}" type="presParOf" srcId="{685E7A1B-DB72-4F4F-8422-DB38B3F6155C}" destId="{F6CC00D8-8106-44EF-A437-767F3C202845}" srcOrd="1" destOrd="0" presId="urn:microsoft.com/office/officeart/2005/8/layout/hierarchy2"/>
    <dgm:cxn modelId="{63AFC3EE-C27C-4CB1-B9A6-ED911DF18B7D}" type="presParOf" srcId="{87251D30-AC81-4238-9FCA-26E604DF9DDC}" destId="{68E4FEEA-52B6-4B75-BDE2-8AB8A153A8DB}" srcOrd="4" destOrd="0" presId="urn:microsoft.com/office/officeart/2005/8/layout/hierarchy2"/>
    <dgm:cxn modelId="{BF5CB330-05E6-4FF8-980B-AEE7DAFEE5DC}" type="presParOf" srcId="{68E4FEEA-52B6-4B75-BDE2-8AB8A153A8DB}" destId="{515B9A11-D735-4DFE-B0D2-F601904E237B}" srcOrd="0" destOrd="0" presId="urn:microsoft.com/office/officeart/2005/8/layout/hierarchy2"/>
    <dgm:cxn modelId="{C83FBB4A-D4CB-46D6-B2A9-78C4054CD835}" type="presParOf" srcId="{87251D30-AC81-4238-9FCA-26E604DF9DDC}" destId="{CD3D346C-95F5-437D-9C95-4F4788502466}" srcOrd="5" destOrd="0" presId="urn:microsoft.com/office/officeart/2005/8/layout/hierarchy2"/>
    <dgm:cxn modelId="{F61F64E8-D1E1-474B-A0C4-C3CFA65D2BA4}" type="presParOf" srcId="{CD3D346C-95F5-437D-9C95-4F4788502466}" destId="{09DB7CEE-9DF6-4380-AD8F-0028F30C0D65}" srcOrd="0" destOrd="0" presId="urn:microsoft.com/office/officeart/2005/8/layout/hierarchy2"/>
    <dgm:cxn modelId="{F8E16A1D-E460-4869-804C-F10A12EA5318}" type="presParOf" srcId="{CD3D346C-95F5-437D-9C95-4F4788502466}" destId="{BF1AE023-6825-4110-9FE8-9FC529EB66B5}" srcOrd="1" destOrd="0" presId="urn:microsoft.com/office/officeart/2005/8/layout/hierarchy2"/>
    <dgm:cxn modelId="{7B23DC7B-164A-45E8-91CE-5934B4205470}" type="presParOf" srcId="{87251D30-AC81-4238-9FCA-26E604DF9DDC}" destId="{46A0ABDA-B98B-4A53-A0F8-3EA744CE9E8E}" srcOrd="6" destOrd="0" presId="urn:microsoft.com/office/officeart/2005/8/layout/hierarchy2"/>
    <dgm:cxn modelId="{1897488B-4F9F-45D3-861B-2D17D7300542}" type="presParOf" srcId="{46A0ABDA-B98B-4A53-A0F8-3EA744CE9E8E}" destId="{A4646699-1602-48AC-A0E2-A97B18241F48}" srcOrd="0" destOrd="0" presId="urn:microsoft.com/office/officeart/2005/8/layout/hierarchy2"/>
    <dgm:cxn modelId="{61A1F26B-B474-4998-9CB6-42014BD6EDE3}" type="presParOf" srcId="{87251D30-AC81-4238-9FCA-26E604DF9DDC}" destId="{1EBD3F2C-2D42-4E18-9774-0C370FF203AE}" srcOrd="7" destOrd="0" presId="urn:microsoft.com/office/officeart/2005/8/layout/hierarchy2"/>
    <dgm:cxn modelId="{E269748D-3F5C-463C-885A-E9B2244D77B5}" type="presParOf" srcId="{1EBD3F2C-2D42-4E18-9774-0C370FF203AE}" destId="{FB7CA1D8-18C0-497C-9E8E-6AFE207D4A80}" srcOrd="0" destOrd="0" presId="urn:microsoft.com/office/officeart/2005/8/layout/hierarchy2"/>
    <dgm:cxn modelId="{827073C0-054E-49A0-86F4-B449143B8B0F}" type="presParOf" srcId="{1EBD3F2C-2D42-4E18-9774-0C370FF203AE}" destId="{BB450C61-879D-45AA-9389-B03B1A47AF40}" srcOrd="1" destOrd="0" presId="urn:microsoft.com/office/officeart/2005/8/layout/hierarchy2"/>
    <dgm:cxn modelId="{B89D1F5E-322B-4D16-8409-BF186DE56D50}" type="presParOf" srcId="{87251D30-AC81-4238-9FCA-26E604DF9DDC}" destId="{5FF70C06-BA87-4ABA-B1D8-22F84AECD205}" srcOrd="8" destOrd="0" presId="urn:microsoft.com/office/officeart/2005/8/layout/hierarchy2"/>
    <dgm:cxn modelId="{85D939B7-5EFA-4B45-81EA-15B583E50434}" type="presParOf" srcId="{5FF70C06-BA87-4ABA-B1D8-22F84AECD205}" destId="{6E320B3D-4D17-4205-9CE2-9500C5B9E978}" srcOrd="0" destOrd="0" presId="urn:microsoft.com/office/officeart/2005/8/layout/hierarchy2"/>
    <dgm:cxn modelId="{3BF2CE97-A69E-4461-B942-898B3DD73F5F}" type="presParOf" srcId="{87251D30-AC81-4238-9FCA-26E604DF9DDC}" destId="{DA77B3CC-FF76-49D4-91CD-83B725D36D16}" srcOrd="9" destOrd="0" presId="urn:microsoft.com/office/officeart/2005/8/layout/hierarchy2"/>
    <dgm:cxn modelId="{581610A5-2302-4F68-A9B2-ED4218C76BEF}" type="presParOf" srcId="{DA77B3CC-FF76-49D4-91CD-83B725D36D16}" destId="{5FCCBC7B-10DA-4B6C-B970-77ECC828EA6C}" srcOrd="0" destOrd="0" presId="urn:microsoft.com/office/officeart/2005/8/layout/hierarchy2"/>
    <dgm:cxn modelId="{7DCD487B-0E8B-43CB-8891-CBD23BBC2648}" type="presParOf" srcId="{DA77B3CC-FF76-49D4-91CD-83B725D36D16}" destId="{7BC57D09-1791-4333-8669-96F72DAB9ABE}" srcOrd="1" destOrd="0" presId="urn:microsoft.com/office/officeart/2005/8/layout/hierarchy2"/>
    <dgm:cxn modelId="{2AD88532-8302-4C3A-9DE1-7E07A5F5A417}" type="presParOf" srcId="{87251D30-AC81-4238-9FCA-26E604DF9DDC}" destId="{5E1D4D3E-D393-4B14-BEC7-673DAC6ACC9A}" srcOrd="10" destOrd="0" presId="urn:microsoft.com/office/officeart/2005/8/layout/hierarchy2"/>
    <dgm:cxn modelId="{D68892CD-D0F9-4D22-8728-04BC252DFB04}" type="presParOf" srcId="{5E1D4D3E-D393-4B14-BEC7-673DAC6ACC9A}" destId="{78CAB67E-4DF9-49D2-BFA8-2BA0F8704360}" srcOrd="0" destOrd="0" presId="urn:microsoft.com/office/officeart/2005/8/layout/hierarchy2"/>
    <dgm:cxn modelId="{40EB3200-343A-45C2-AAA2-5DADE65B4854}" type="presParOf" srcId="{87251D30-AC81-4238-9FCA-26E604DF9DDC}" destId="{BC570D99-B863-451A-8790-37A088198E47}" srcOrd="11" destOrd="0" presId="urn:microsoft.com/office/officeart/2005/8/layout/hierarchy2"/>
    <dgm:cxn modelId="{DD6EBE6E-810F-4388-A6AF-D7A379800B6E}" type="presParOf" srcId="{BC570D99-B863-451A-8790-37A088198E47}" destId="{F1EAC567-DC15-4567-97D5-1B2C6554E526}" srcOrd="0" destOrd="0" presId="urn:microsoft.com/office/officeart/2005/8/layout/hierarchy2"/>
    <dgm:cxn modelId="{4B66A331-493B-4AA4-8DC3-284DFE372D1A}" type="presParOf" srcId="{BC570D99-B863-451A-8790-37A088198E47}" destId="{FBEFB84C-0AED-4DEE-8AD6-013356C15943}" srcOrd="1" destOrd="0" presId="urn:microsoft.com/office/officeart/2005/8/layout/hierarchy2"/>
    <dgm:cxn modelId="{ACD9495F-82CA-4877-AB6F-4FB09FDB2236}" type="presParOf" srcId="{87251D30-AC81-4238-9FCA-26E604DF9DDC}" destId="{C03EC9DC-C0B4-4812-A08F-01A5CF10FAA5}" srcOrd="12" destOrd="0" presId="urn:microsoft.com/office/officeart/2005/8/layout/hierarchy2"/>
    <dgm:cxn modelId="{A9ACE94B-7B5C-44C3-908C-7AA7DF2B58EF}" type="presParOf" srcId="{C03EC9DC-C0B4-4812-A08F-01A5CF10FAA5}" destId="{FE9FAA27-9C9A-4FCD-ABEB-924168F54310}" srcOrd="0" destOrd="0" presId="urn:microsoft.com/office/officeart/2005/8/layout/hierarchy2"/>
    <dgm:cxn modelId="{C38759DF-E394-4879-8C36-F8EB846BDDEE}" type="presParOf" srcId="{87251D30-AC81-4238-9FCA-26E604DF9DDC}" destId="{4C1CB3C3-4ED2-46E0-ABAE-1EDA9E2A389C}" srcOrd="13" destOrd="0" presId="urn:microsoft.com/office/officeart/2005/8/layout/hierarchy2"/>
    <dgm:cxn modelId="{655B5235-7F2A-408B-97EF-C9A43DE243CA}" type="presParOf" srcId="{4C1CB3C3-4ED2-46E0-ABAE-1EDA9E2A389C}" destId="{B344ED96-8A27-4140-8D40-70815FA0007B}" srcOrd="0" destOrd="0" presId="urn:microsoft.com/office/officeart/2005/8/layout/hierarchy2"/>
    <dgm:cxn modelId="{118D66E9-294E-4DDA-B7AD-FD5E6A2E8BBF}" type="presParOf" srcId="{4C1CB3C3-4ED2-46E0-ABAE-1EDA9E2A389C}" destId="{5EFA2F3E-E263-4FE9-831C-7D3F16B058FC}" srcOrd="1" destOrd="0" presId="urn:microsoft.com/office/officeart/2005/8/layout/hierarchy2"/>
    <dgm:cxn modelId="{DAED3CF2-6D58-44BC-B30F-7433A2338084}" type="presParOf" srcId="{87251D30-AC81-4238-9FCA-26E604DF9DDC}" destId="{F09AEFCA-CA92-4202-B159-42F0BFC7DAB4}" srcOrd="14" destOrd="0" presId="urn:microsoft.com/office/officeart/2005/8/layout/hierarchy2"/>
    <dgm:cxn modelId="{482C9CF5-CE29-46DC-98C4-12CE4ACA1952}" type="presParOf" srcId="{F09AEFCA-CA92-4202-B159-42F0BFC7DAB4}" destId="{D226E84D-CFB6-4C29-AFAE-56EEFA6DBA20}" srcOrd="0" destOrd="0" presId="urn:microsoft.com/office/officeart/2005/8/layout/hierarchy2"/>
    <dgm:cxn modelId="{26E28E86-D9F3-42F2-90D2-0B1F56E5AF2B}" type="presParOf" srcId="{87251D30-AC81-4238-9FCA-26E604DF9DDC}" destId="{9A5246CA-C328-4FF5-BB9F-7D189D9DB377}" srcOrd="15" destOrd="0" presId="urn:microsoft.com/office/officeart/2005/8/layout/hierarchy2"/>
    <dgm:cxn modelId="{100EB315-8549-441D-B2C5-51EA33B2E2F0}" type="presParOf" srcId="{9A5246CA-C328-4FF5-BB9F-7D189D9DB377}" destId="{F6E27EB2-B3B4-4968-A530-90412247ABC8}" srcOrd="0" destOrd="0" presId="urn:microsoft.com/office/officeart/2005/8/layout/hierarchy2"/>
    <dgm:cxn modelId="{4501D1F1-DD1E-486E-A625-5F006A235257}" type="presParOf" srcId="{9A5246CA-C328-4FF5-BB9F-7D189D9DB377}" destId="{89BD3F35-A1ED-49CD-A944-BEE14ABB8FDD}" srcOrd="1" destOrd="0" presId="urn:microsoft.com/office/officeart/2005/8/layout/hierarchy2"/>
    <dgm:cxn modelId="{5FE16C5A-397A-41A4-8915-A06B1BD1EAC8}" type="presParOf" srcId="{87251D30-AC81-4238-9FCA-26E604DF9DDC}" destId="{BD266F98-5A1E-4375-AC13-088E65FB2ABE}" srcOrd="16" destOrd="0" presId="urn:microsoft.com/office/officeart/2005/8/layout/hierarchy2"/>
    <dgm:cxn modelId="{BCAA66DF-3DDC-410F-9D4F-679052B5F984}" type="presParOf" srcId="{BD266F98-5A1E-4375-AC13-088E65FB2ABE}" destId="{E29B62AA-5805-4D95-8CF7-A801D4EC07CF}" srcOrd="0" destOrd="0" presId="urn:microsoft.com/office/officeart/2005/8/layout/hierarchy2"/>
    <dgm:cxn modelId="{9B8D8EF7-50D7-496B-A497-1B96C96D377C}" type="presParOf" srcId="{87251D30-AC81-4238-9FCA-26E604DF9DDC}" destId="{FE83FA45-85BC-4922-90F5-6B4542ECE1F3}" srcOrd="17" destOrd="0" presId="urn:microsoft.com/office/officeart/2005/8/layout/hierarchy2"/>
    <dgm:cxn modelId="{DE45E72E-990A-4E40-9FBE-E76786706EEB}" type="presParOf" srcId="{FE83FA45-85BC-4922-90F5-6B4542ECE1F3}" destId="{5B155F21-F42C-4E4F-855F-D497F0C47F8E}" srcOrd="0" destOrd="0" presId="urn:microsoft.com/office/officeart/2005/8/layout/hierarchy2"/>
    <dgm:cxn modelId="{3D784DDE-3DE1-4529-8A9D-AA9C733E2C52}" type="presParOf" srcId="{FE83FA45-85BC-4922-90F5-6B4542ECE1F3}" destId="{429E4E03-90C5-4623-92DB-D9640A229587}" srcOrd="1" destOrd="0" presId="urn:microsoft.com/office/officeart/2005/8/layout/hierarchy2"/>
    <dgm:cxn modelId="{A1A4E776-6120-4344-8D9A-531D12B5C6D5}" type="presParOf" srcId="{5A1E7A6B-C3E7-4D28-8774-FDBCF8EAF564}" destId="{7679DE19-9C1A-4A5E-A85C-1B53C172749E}" srcOrd="2" destOrd="0" presId="urn:microsoft.com/office/officeart/2005/8/layout/hierarchy2"/>
    <dgm:cxn modelId="{8CC3BB97-49F0-47EB-9EF6-E7786BC16B43}" type="presParOf" srcId="{7679DE19-9C1A-4A5E-A85C-1B53C172749E}" destId="{0E6FF0F7-1878-4328-849C-92FA60A52B7A}" srcOrd="0" destOrd="0" presId="urn:microsoft.com/office/officeart/2005/8/layout/hierarchy2"/>
    <dgm:cxn modelId="{9B409B9D-6A1B-467A-9955-7632F89D52F2}" type="presParOf" srcId="{5A1E7A6B-C3E7-4D28-8774-FDBCF8EAF564}" destId="{E936BCCF-6ED9-4FDC-83D2-ED17F77A18F4}" srcOrd="3" destOrd="0" presId="urn:microsoft.com/office/officeart/2005/8/layout/hierarchy2"/>
    <dgm:cxn modelId="{8D2FB38B-9838-40F7-AD35-02B65E0BECAD}" type="presParOf" srcId="{E936BCCF-6ED9-4FDC-83D2-ED17F77A18F4}" destId="{4DFDC96F-8A33-43B4-A63A-3531FA48EAA1}" srcOrd="0" destOrd="0" presId="urn:microsoft.com/office/officeart/2005/8/layout/hierarchy2"/>
    <dgm:cxn modelId="{6AE70DEA-B318-45B2-B9A4-D8E475AEE5D7}" type="presParOf" srcId="{E936BCCF-6ED9-4FDC-83D2-ED17F77A18F4}" destId="{56BA357E-4DAB-499F-981E-36BC48837254}" srcOrd="1" destOrd="0" presId="urn:microsoft.com/office/officeart/2005/8/layout/hierarchy2"/>
    <dgm:cxn modelId="{300CA200-7BB6-48E8-8646-8C9699A5E890}" type="presParOf" srcId="{56BA357E-4DAB-499F-981E-36BC48837254}" destId="{870D2F0E-4C31-47C5-B063-858E9664E286}" srcOrd="0" destOrd="0" presId="urn:microsoft.com/office/officeart/2005/8/layout/hierarchy2"/>
    <dgm:cxn modelId="{0CA9753C-DB25-4FF2-A7FB-EE06B8808932}" type="presParOf" srcId="{870D2F0E-4C31-47C5-B063-858E9664E286}" destId="{BB1242F4-71C2-454F-AE6A-FE7B5C99E85E}" srcOrd="0" destOrd="0" presId="urn:microsoft.com/office/officeart/2005/8/layout/hierarchy2"/>
    <dgm:cxn modelId="{632BE0F1-A582-4A4F-88EC-824BBE1FD7AE}" type="presParOf" srcId="{56BA357E-4DAB-499F-981E-36BC48837254}" destId="{35F3DAAD-31B8-47B3-9C73-8225A3058E7D}" srcOrd="1" destOrd="0" presId="urn:microsoft.com/office/officeart/2005/8/layout/hierarchy2"/>
    <dgm:cxn modelId="{4C9A95C8-073F-436F-80E8-45189A34D93B}" type="presParOf" srcId="{35F3DAAD-31B8-47B3-9C73-8225A3058E7D}" destId="{7C0134F2-55AD-47E1-84AD-66FF7E68D9F7}" srcOrd="0" destOrd="0" presId="urn:microsoft.com/office/officeart/2005/8/layout/hierarchy2"/>
    <dgm:cxn modelId="{904C4BD6-605D-422E-AC68-2D72EFA64957}" type="presParOf" srcId="{35F3DAAD-31B8-47B3-9C73-8225A3058E7D}" destId="{67A94181-19DC-4B22-89C7-971B6C14D730}"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5575EA-C2F2-487F-8BD4-F4C8EDC29A43}">
      <dsp:nvSpPr>
        <dsp:cNvPr id="0" name=""/>
        <dsp:cNvSpPr/>
      </dsp:nvSpPr>
      <dsp:spPr>
        <a:xfrm>
          <a:off x="24006" y="2503650"/>
          <a:ext cx="760857" cy="380428"/>
        </a:xfrm>
        <a:prstGeom prst="roundRect">
          <a:avLst>
            <a:gd name="adj" fmla="val 10000"/>
          </a:avLst>
        </a:prstGeom>
        <a:gradFill flip="none" rotWithShape="0">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t="100000" r="100000"/>
          </a:path>
          <a:tileRect l="-100000" b="-100000"/>
        </a:gra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Bundle</a:t>
          </a:r>
          <a:endParaRPr lang="en-US" sz="800" kern="1200" dirty="0"/>
        </a:p>
      </dsp:txBody>
      <dsp:txXfrm>
        <a:off x="35148" y="2514792"/>
        <a:ext cx="738573" cy="358144"/>
      </dsp:txXfrm>
    </dsp:sp>
    <dsp:sp modelId="{57D6611B-734A-4930-8F1D-CA6D499E4B16}">
      <dsp:nvSpPr>
        <dsp:cNvPr id="0" name=""/>
        <dsp:cNvSpPr/>
      </dsp:nvSpPr>
      <dsp:spPr>
        <a:xfrm rot="18459313">
          <a:off x="393352" y="1890076"/>
          <a:ext cx="2012438" cy="14326"/>
        </a:xfrm>
        <a:custGeom>
          <a:avLst/>
          <a:gdLst/>
          <a:ahLst/>
          <a:cxnLst/>
          <a:rect l="0" t="0" r="0" b="0"/>
          <a:pathLst>
            <a:path>
              <a:moveTo>
                <a:pt x="0" y="7163"/>
              </a:moveTo>
              <a:lnTo>
                <a:pt x="2012438" y="71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1349261" y="1846928"/>
        <a:ext cx="100621" cy="100621"/>
      </dsp:txXfrm>
    </dsp:sp>
    <dsp:sp modelId="{F20CE9C4-7ECF-402C-AAC5-4A0A9E4CBC7B}">
      <dsp:nvSpPr>
        <dsp:cNvPr id="0" name=""/>
        <dsp:cNvSpPr/>
      </dsp:nvSpPr>
      <dsp:spPr>
        <a:xfrm>
          <a:off x="2014279" y="910400"/>
          <a:ext cx="760857" cy="380428"/>
        </a:xfrm>
        <a:prstGeom prst="roundRect">
          <a:avLst>
            <a:gd name="adj" fmla="val 10000"/>
          </a:avLst>
        </a:prstGeom>
        <a:solidFill>
          <a:schemeClr val="accent4">
            <a:lumMod val="7500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Analysis</a:t>
          </a:r>
          <a:endParaRPr lang="en-US" sz="800" kern="1200" dirty="0"/>
        </a:p>
      </dsp:txBody>
      <dsp:txXfrm>
        <a:off x="2025421" y="921542"/>
        <a:ext cx="738573" cy="358144"/>
      </dsp:txXfrm>
    </dsp:sp>
    <dsp:sp modelId="{16831B6C-B52D-41DA-916A-CEDBD742050B}">
      <dsp:nvSpPr>
        <dsp:cNvPr id="0" name=""/>
        <dsp:cNvSpPr/>
      </dsp:nvSpPr>
      <dsp:spPr>
        <a:xfrm rot="19008388">
          <a:off x="2630153" y="727202"/>
          <a:ext cx="1070176" cy="14326"/>
        </a:xfrm>
        <a:custGeom>
          <a:avLst/>
          <a:gdLst/>
          <a:ahLst/>
          <a:cxnLst/>
          <a:rect l="0" t="0" r="0" b="0"/>
          <a:pathLst>
            <a:path>
              <a:moveTo>
                <a:pt x="0" y="7163"/>
              </a:moveTo>
              <a:lnTo>
                <a:pt x="1070176"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38486" y="707611"/>
        <a:ext cx="53508" cy="53508"/>
      </dsp:txXfrm>
    </dsp:sp>
    <dsp:sp modelId="{B14A33EA-25D9-4DF6-876A-9C05EBDA460E}">
      <dsp:nvSpPr>
        <dsp:cNvPr id="0" name=""/>
        <dsp:cNvSpPr/>
      </dsp:nvSpPr>
      <dsp:spPr>
        <a:xfrm>
          <a:off x="3555344" y="177902"/>
          <a:ext cx="760857" cy="380428"/>
        </a:xfrm>
        <a:prstGeom prst="roundRect">
          <a:avLst>
            <a:gd name="adj" fmla="val 10000"/>
          </a:avLst>
        </a:prstGeom>
        <a:solidFill>
          <a:schemeClr val="accent4">
            <a:lumMod val="7500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Subject</a:t>
          </a:r>
          <a:endParaRPr lang="en-US" sz="800" kern="1200" dirty="0"/>
        </a:p>
      </dsp:txBody>
      <dsp:txXfrm>
        <a:off x="3566486" y="189044"/>
        <a:ext cx="738573" cy="358144"/>
      </dsp:txXfrm>
    </dsp:sp>
    <dsp:sp modelId="{5C5085B5-4DDB-4E99-8F1E-9EFCD3978EB0}">
      <dsp:nvSpPr>
        <dsp:cNvPr id="0" name=""/>
        <dsp:cNvSpPr/>
      </dsp:nvSpPr>
      <dsp:spPr>
        <a:xfrm rot="20256941">
          <a:off x="2743347" y="932787"/>
          <a:ext cx="843786" cy="14326"/>
        </a:xfrm>
        <a:custGeom>
          <a:avLst/>
          <a:gdLst/>
          <a:ahLst/>
          <a:cxnLst/>
          <a:rect l="0" t="0" r="0" b="0"/>
          <a:pathLst>
            <a:path>
              <a:moveTo>
                <a:pt x="0" y="7163"/>
              </a:moveTo>
              <a:lnTo>
                <a:pt x="843786"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44146" y="918855"/>
        <a:ext cx="42189" cy="42189"/>
      </dsp:txXfrm>
    </dsp:sp>
    <dsp:sp modelId="{AEFB5A8A-A7E1-41EE-ACF0-71748707556E}">
      <dsp:nvSpPr>
        <dsp:cNvPr id="0" name=""/>
        <dsp:cNvSpPr/>
      </dsp:nvSpPr>
      <dsp:spPr>
        <a:xfrm>
          <a:off x="3555344" y="589071"/>
          <a:ext cx="760857" cy="380428"/>
        </a:xfrm>
        <a:prstGeom prst="roundRect">
          <a:avLst>
            <a:gd name="adj" fmla="val 10000"/>
          </a:avLst>
        </a:prstGeom>
        <a:solidFill>
          <a:schemeClr val="accent4">
            <a:lumMod val="7500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Description</a:t>
          </a:r>
          <a:endParaRPr lang="en-US" sz="800" kern="1200" dirty="0"/>
        </a:p>
      </dsp:txBody>
      <dsp:txXfrm>
        <a:off x="3566486" y="600213"/>
        <a:ext cx="738573" cy="358144"/>
      </dsp:txXfrm>
    </dsp:sp>
    <dsp:sp modelId="{8CA9B807-06E3-4D94-83C7-BB26B2500E30}">
      <dsp:nvSpPr>
        <dsp:cNvPr id="0" name=""/>
        <dsp:cNvSpPr/>
      </dsp:nvSpPr>
      <dsp:spPr>
        <a:xfrm rot="669517">
          <a:off x="2767620" y="1170401"/>
          <a:ext cx="795241" cy="14326"/>
        </a:xfrm>
        <a:custGeom>
          <a:avLst/>
          <a:gdLst/>
          <a:ahLst/>
          <a:cxnLst/>
          <a:rect l="0" t="0" r="0" b="0"/>
          <a:pathLst>
            <a:path>
              <a:moveTo>
                <a:pt x="0" y="7163"/>
              </a:moveTo>
              <a:lnTo>
                <a:pt x="795241"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45360" y="1157683"/>
        <a:ext cx="39762" cy="39762"/>
      </dsp:txXfrm>
    </dsp:sp>
    <dsp:sp modelId="{D89D0749-1DA4-444F-918A-2ECD31CC3278}">
      <dsp:nvSpPr>
        <dsp:cNvPr id="0" name=""/>
        <dsp:cNvSpPr/>
      </dsp:nvSpPr>
      <dsp:spPr>
        <a:xfrm>
          <a:off x="3555344" y="1064300"/>
          <a:ext cx="760857" cy="380428"/>
        </a:xfrm>
        <a:prstGeom prst="roundRect">
          <a:avLst>
            <a:gd name="adj" fmla="val 10000"/>
          </a:avLst>
        </a:prstGeom>
        <a:solidFill>
          <a:schemeClr val="accent4">
            <a:lumMod val="7500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Analysts</a:t>
          </a:r>
          <a:endParaRPr lang="en-US" sz="800" kern="1200" dirty="0"/>
        </a:p>
      </dsp:txBody>
      <dsp:txXfrm>
        <a:off x="3566486" y="1075442"/>
        <a:ext cx="738573" cy="358144"/>
      </dsp:txXfrm>
    </dsp:sp>
    <dsp:sp modelId="{72CA346E-DAAF-4A9D-8D31-82CD6EDC880B}">
      <dsp:nvSpPr>
        <dsp:cNvPr id="0" name=""/>
        <dsp:cNvSpPr/>
      </dsp:nvSpPr>
      <dsp:spPr>
        <a:xfrm rot="2245626">
          <a:off x="2674005" y="1392001"/>
          <a:ext cx="982471" cy="14326"/>
        </a:xfrm>
        <a:custGeom>
          <a:avLst/>
          <a:gdLst/>
          <a:ahLst/>
          <a:cxnLst/>
          <a:rect l="0" t="0" r="0" b="0"/>
          <a:pathLst>
            <a:path>
              <a:moveTo>
                <a:pt x="0" y="7163"/>
              </a:moveTo>
              <a:lnTo>
                <a:pt x="982471"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40679" y="1374602"/>
        <a:ext cx="49123" cy="49123"/>
      </dsp:txXfrm>
    </dsp:sp>
    <dsp:sp modelId="{40BE6F1A-A61B-48D4-8992-FA72CAF42AAB}">
      <dsp:nvSpPr>
        <dsp:cNvPr id="0" name=""/>
        <dsp:cNvSpPr/>
      </dsp:nvSpPr>
      <dsp:spPr>
        <a:xfrm>
          <a:off x="3555344" y="1507499"/>
          <a:ext cx="760857" cy="380428"/>
        </a:xfrm>
        <a:prstGeom prst="roundRect">
          <a:avLst>
            <a:gd name="adj" fmla="val 10000"/>
          </a:avLst>
        </a:prstGeom>
        <a:solidFill>
          <a:schemeClr val="accent4">
            <a:lumMod val="7500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Environment</a:t>
          </a:r>
          <a:endParaRPr lang="en-US" sz="800" kern="1200" dirty="0"/>
        </a:p>
      </dsp:txBody>
      <dsp:txXfrm>
        <a:off x="3566486" y="1518641"/>
        <a:ext cx="738573" cy="358144"/>
      </dsp:txXfrm>
    </dsp:sp>
    <dsp:sp modelId="{D39E1DC4-2A59-40F4-A9D2-49AA25728AE5}">
      <dsp:nvSpPr>
        <dsp:cNvPr id="0" name=""/>
        <dsp:cNvSpPr/>
      </dsp:nvSpPr>
      <dsp:spPr>
        <a:xfrm rot="3267100">
          <a:off x="2494256" y="1639382"/>
          <a:ext cx="1341970" cy="14326"/>
        </a:xfrm>
        <a:custGeom>
          <a:avLst/>
          <a:gdLst/>
          <a:ahLst/>
          <a:cxnLst/>
          <a:rect l="0" t="0" r="0" b="0"/>
          <a:pathLst>
            <a:path>
              <a:moveTo>
                <a:pt x="0" y="7163"/>
              </a:moveTo>
              <a:lnTo>
                <a:pt x="1341970"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31691" y="1612996"/>
        <a:ext cx="67098" cy="67098"/>
      </dsp:txXfrm>
    </dsp:sp>
    <dsp:sp modelId="{4B555FB6-E4BF-4471-870C-E849470F4C9A}">
      <dsp:nvSpPr>
        <dsp:cNvPr id="0" name=""/>
        <dsp:cNvSpPr/>
      </dsp:nvSpPr>
      <dsp:spPr>
        <a:xfrm>
          <a:off x="3555344" y="2002261"/>
          <a:ext cx="760857" cy="380428"/>
        </a:xfrm>
        <a:prstGeom prst="roundRect">
          <a:avLst>
            <a:gd name="adj" fmla="val 10000"/>
          </a:avLst>
        </a:prstGeom>
        <a:solidFill>
          <a:schemeClr val="accent4">
            <a:lumMod val="75000"/>
          </a:schemeClr>
        </a:soli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Tools</a:t>
          </a:r>
          <a:endParaRPr lang="en-US" sz="800" kern="1200" dirty="0"/>
        </a:p>
      </dsp:txBody>
      <dsp:txXfrm>
        <a:off x="3566486" y="2013403"/>
        <a:ext cx="738573" cy="358144"/>
      </dsp:txXfrm>
    </dsp:sp>
    <dsp:sp modelId="{1DC5DF10-9EB7-4D85-8960-B9B1FCF71713}">
      <dsp:nvSpPr>
        <dsp:cNvPr id="0" name=""/>
        <dsp:cNvSpPr/>
      </dsp:nvSpPr>
      <dsp:spPr>
        <a:xfrm rot="639719">
          <a:off x="768541" y="2861628"/>
          <a:ext cx="1890951" cy="14326"/>
        </a:xfrm>
        <a:custGeom>
          <a:avLst/>
          <a:gdLst/>
          <a:ahLst/>
          <a:cxnLst/>
          <a:rect l="0" t="0" r="0" b="0"/>
          <a:pathLst>
            <a:path>
              <a:moveTo>
                <a:pt x="0" y="7163"/>
              </a:moveTo>
              <a:lnTo>
                <a:pt x="1890951" y="71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1666743" y="2821517"/>
        <a:ext cx="94547" cy="94547"/>
      </dsp:txXfrm>
    </dsp:sp>
    <dsp:sp modelId="{1F5F7523-8FC5-4FBA-9892-50D1F11DD772}">
      <dsp:nvSpPr>
        <dsp:cNvPr id="0" name=""/>
        <dsp:cNvSpPr/>
      </dsp:nvSpPr>
      <dsp:spPr>
        <a:xfrm>
          <a:off x="2643169" y="2853504"/>
          <a:ext cx="760857" cy="380428"/>
        </a:xfrm>
        <a:prstGeom prst="roundRect">
          <a:avLst>
            <a:gd name="adj" fmla="val 10000"/>
          </a:avLst>
        </a:prstGeom>
        <a:gradFill flip="none" rotWithShape="0">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path path="circle">
            <a:fillToRect t="100000" r="100000"/>
          </a:path>
          <a:tileRect l="-100000" b="-100000"/>
        </a:gra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 Behaviors }</a:t>
          </a:r>
          <a:endParaRPr lang="en-US" sz="800" kern="1200" dirty="0"/>
        </a:p>
      </dsp:txBody>
      <dsp:txXfrm>
        <a:off x="2654311" y="2864646"/>
        <a:ext cx="738573" cy="358144"/>
      </dsp:txXfrm>
    </dsp:sp>
    <dsp:sp modelId="{1F0EBA94-E989-4E51-B60A-4F186588F10B}">
      <dsp:nvSpPr>
        <dsp:cNvPr id="0" name=""/>
        <dsp:cNvSpPr/>
      </dsp:nvSpPr>
      <dsp:spPr>
        <a:xfrm rot="20671083">
          <a:off x="3374116" y="2816518"/>
          <a:ext cx="1648616" cy="14326"/>
        </a:xfrm>
        <a:custGeom>
          <a:avLst/>
          <a:gdLst/>
          <a:ahLst/>
          <a:cxnLst/>
          <a:rect l="0" t="0" r="0" b="0"/>
          <a:pathLst>
            <a:path>
              <a:moveTo>
                <a:pt x="0" y="7163"/>
              </a:moveTo>
              <a:lnTo>
                <a:pt x="1648616"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57209" y="2782466"/>
        <a:ext cx="82430" cy="82430"/>
      </dsp:txXfrm>
    </dsp:sp>
    <dsp:sp modelId="{71479DC6-DEFC-455F-8525-AED427A54EE2}">
      <dsp:nvSpPr>
        <dsp:cNvPr id="0" name=""/>
        <dsp:cNvSpPr/>
      </dsp:nvSpPr>
      <dsp:spPr>
        <a:xfrm>
          <a:off x="4992822" y="2413431"/>
          <a:ext cx="760857" cy="380428"/>
        </a:xfrm>
        <a:prstGeom prst="roundRect">
          <a:avLst>
            <a:gd name="adj" fmla="val 10000"/>
          </a:avLst>
        </a:prstGeom>
        <a:gradFill flip="none" rotWithShape="0">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path path="circle">
            <a:fillToRect t="100000" r="100000"/>
          </a:path>
          <a:tileRect l="-100000" b="-100000"/>
        </a:gra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Actions</a:t>
          </a:r>
          <a:endParaRPr lang="en-US" sz="800" kern="1200" dirty="0"/>
        </a:p>
      </dsp:txBody>
      <dsp:txXfrm>
        <a:off x="5003964" y="2424573"/>
        <a:ext cx="738573" cy="358144"/>
      </dsp:txXfrm>
    </dsp:sp>
    <dsp:sp modelId="{2E90987E-C211-455B-A9F4-228C72532E89}">
      <dsp:nvSpPr>
        <dsp:cNvPr id="0" name=""/>
        <dsp:cNvSpPr/>
      </dsp:nvSpPr>
      <dsp:spPr>
        <a:xfrm rot="237731">
          <a:off x="3402123" y="3091577"/>
          <a:ext cx="1592585" cy="14326"/>
        </a:xfrm>
        <a:custGeom>
          <a:avLst/>
          <a:gdLst/>
          <a:ahLst/>
          <a:cxnLst/>
          <a:rect l="0" t="0" r="0" b="0"/>
          <a:pathLst>
            <a:path>
              <a:moveTo>
                <a:pt x="0" y="7163"/>
              </a:moveTo>
              <a:lnTo>
                <a:pt x="1592585"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58601" y="3058926"/>
        <a:ext cx="79629" cy="79629"/>
      </dsp:txXfrm>
    </dsp:sp>
    <dsp:sp modelId="{86F97D3D-F3D7-4872-8771-96E93E56B5EC}">
      <dsp:nvSpPr>
        <dsp:cNvPr id="0" name=""/>
        <dsp:cNvSpPr/>
      </dsp:nvSpPr>
      <dsp:spPr>
        <a:xfrm>
          <a:off x="4992805" y="2963548"/>
          <a:ext cx="760857" cy="380428"/>
        </a:xfrm>
        <a:prstGeom prst="roundRect">
          <a:avLst>
            <a:gd name="adj" fmla="val 10000"/>
          </a:avLst>
        </a:prstGeom>
        <a:gradFill flip="none" rotWithShape="0">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path path="circle">
            <a:fillToRect t="100000" r="100000"/>
          </a:path>
          <a:tileRect l="-100000" b="-100000"/>
        </a:gra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Purpose</a:t>
          </a:r>
          <a:endParaRPr lang="en-US" sz="800" kern="1200" dirty="0"/>
        </a:p>
      </dsp:txBody>
      <dsp:txXfrm>
        <a:off x="5003947" y="2974690"/>
        <a:ext cx="738573" cy="358144"/>
      </dsp:txXfrm>
    </dsp:sp>
    <dsp:sp modelId="{F24E3C8F-7339-40B9-9862-B1A7895636E7}">
      <dsp:nvSpPr>
        <dsp:cNvPr id="0" name=""/>
        <dsp:cNvSpPr/>
      </dsp:nvSpPr>
      <dsp:spPr>
        <a:xfrm rot="1253430">
          <a:off x="3348132" y="3339753"/>
          <a:ext cx="1700576" cy="14326"/>
        </a:xfrm>
        <a:custGeom>
          <a:avLst/>
          <a:gdLst/>
          <a:ahLst/>
          <a:cxnLst/>
          <a:rect l="0" t="0" r="0" b="0"/>
          <a:pathLst>
            <a:path>
              <a:moveTo>
                <a:pt x="0" y="7163"/>
              </a:moveTo>
              <a:lnTo>
                <a:pt x="1700576"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4155906" y="3304402"/>
        <a:ext cx="85028" cy="85028"/>
      </dsp:txXfrm>
    </dsp:sp>
    <dsp:sp modelId="{C9F2D884-4456-4A73-BE9B-9F7B58BF0FB7}">
      <dsp:nvSpPr>
        <dsp:cNvPr id="0" name=""/>
        <dsp:cNvSpPr/>
      </dsp:nvSpPr>
      <dsp:spPr>
        <a:xfrm>
          <a:off x="4992814" y="3459901"/>
          <a:ext cx="760857" cy="380428"/>
        </a:xfrm>
        <a:prstGeom prst="roundRect">
          <a:avLst>
            <a:gd name="adj" fmla="val 10000"/>
          </a:avLst>
        </a:prstGeom>
        <a:gradFill flip="none" rotWithShape="0">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path path="circle">
            <a:fillToRect t="100000" r="100000"/>
          </a:path>
          <a:tileRect l="-100000" b="-100000"/>
        </a:gra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Related Behaviors</a:t>
          </a:r>
          <a:endParaRPr lang="en-US" sz="800" kern="1200" dirty="0"/>
        </a:p>
      </dsp:txBody>
      <dsp:txXfrm>
        <a:off x="5003956" y="3471043"/>
        <a:ext cx="738573" cy="358144"/>
      </dsp:txXfrm>
    </dsp:sp>
    <dsp:sp modelId="{BAA3BF05-1A00-47F5-AAD2-2479CE7B4CB0}">
      <dsp:nvSpPr>
        <dsp:cNvPr id="0" name=""/>
        <dsp:cNvSpPr/>
      </dsp:nvSpPr>
      <dsp:spPr>
        <a:xfrm rot="1655150">
          <a:off x="556215" y="3618088"/>
          <a:ext cx="4022597" cy="14326"/>
        </a:xfrm>
        <a:custGeom>
          <a:avLst/>
          <a:gdLst/>
          <a:ahLst/>
          <a:cxnLst/>
          <a:rect l="0" t="0" r="0" b="0"/>
          <a:pathLst>
            <a:path>
              <a:moveTo>
                <a:pt x="0" y="7163"/>
              </a:moveTo>
              <a:lnTo>
                <a:pt x="4022597" y="71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2466949" y="3524686"/>
        <a:ext cx="201129" cy="201129"/>
      </dsp:txXfrm>
    </dsp:sp>
    <dsp:sp modelId="{73B7F515-E6CA-4BAD-8D11-347A6E65A0C4}">
      <dsp:nvSpPr>
        <dsp:cNvPr id="0" name=""/>
        <dsp:cNvSpPr/>
      </dsp:nvSpPr>
      <dsp:spPr>
        <a:xfrm>
          <a:off x="4350165" y="4366423"/>
          <a:ext cx="760857" cy="380428"/>
        </a:xfrm>
        <a:prstGeom prst="roundRect">
          <a:avLst>
            <a:gd name="adj" fmla="val 10000"/>
          </a:avLst>
        </a:prstGeom>
        <a:gradFill flip="none" rotWithShape="0">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t="100000" r="100000"/>
          </a:path>
          <a:tileRect l="-100000" b="-100000"/>
        </a:gra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 Actions }</a:t>
          </a:r>
          <a:endParaRPr lang="en-US" sz="800" kern="1200" dirty="0"/>
        </a:p>
      </dsp:txBody>
      <dsp:txXfrm>
        <a:off x="4361307" y="4377565"/>
        <a:ext cx="738573" cy="358144"/>
      </dsp:txXfrm>
    </dsp:sp>
    <dsp:sp modelId="{B655F48F-4BFE-49F3-83AF-FF9D72BB74BB}">
      <dsp:nvSpPr>
        <dsp:cNvPr id="0" name=""/>
        <dsp:cNvSpPr/>
      </dsp:nvSpPr>
      <dsp:spPr>
        <a:xfrm rot="20110879">
          <a:off x="4991123" y="4004562"/>
          <a:ext cx="2596374" cy="14326"/>
        </a:xfrm>
        <a:custGeom>
          <a:avLst/>
          <a:gdLst/>
          <a:ahLst/>
          <a:cxnLst/>
          <a:rect l="0" t="0" r="0" b="0"/>
          <a:pathLst>
            <a:path>
              <a:moveTo>
                <a:pt x="0" y="7163"/>
              </a:moveTo>
              <a:lnTo>
                <a:pt x="2596374"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6224400" y="3946816"/>
        <a:ext cx="129818" cy="129818"/>
      </dsp:txXfrm>
    </dsp:sp>
    <dsp:sp modelId="{F81A5CF6-7E99-435E-8EC6-BC39E6991947}">
      <dsp:nvSpPr>
        <dsp:cNvPr id="0" name=""/>
        <dsp:cNvSpPr/>
      </dsp:nvSpPr>
      <dsp:spPr>
        <a:xfrm>
          <a:off x="7467597" y="3276599"/>
          <a:ext cx="760857" cy="380428"/>
        </a:xfrm>
        <a:prstGeom prst="roundRect">
          <a:avLst>
            <a:gd name="adj" fmla="val 10000"/>
          </a:avLst>
        </a:prstGeom>
        <a:gradFill flip="none" rotWithShape="0">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t="100000" r="100000"/>
          </a:path>
          <a:tileRect l="-100000" b="-100000"/>
        </a:gra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Action Implementation</a:t>
          </a:r>
          <a:endParaRPr lang="en-US" sz="800" kern="1200" dirty="0"/>
        </a:p>
      </dsp:txBody>
      <dsp:txXfrm>
        <a:off x="7478739" y="3287741"/>
        <a:ext cx="738573" cy="358144"/>
      </dsp:txXfrm>
    </dsp:sp>
    <dsp:sp modelId="{11B181F7-AFDE-40AB-B6B4-8499A79682AE}">
      <dsp:nvSpPr>
        <dsp:cNvPr id="0" name=""/>
        <dsp:cNvSpPr/>
      </dsp:nvSpPr>
      <dsp:spPr>
        <a:xfrm rot="20710815">
          <a:off x="5071057" y="4242174"/>
          <a:ext cx="2402851" cy="14326"/>
        </a:xfrm>
        <a:custGeom>
          <a:avLst/>
          <a:gdLst/>
          <a:ahLst/>
          <a:cxnLst/>
          <a:rect l="0" t="0" r="0" b="0"/>
          <a:pathLst>
            <a:path>
              <a:moveTo>
                <a:pt x="0" y="7163"/>
              </a:moveTo>
              <a:lnTo>
                <a:pt x="2402851"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6212412" y="4189266"/>
        <a:ext cx="120142" cy="120142"/>
      </dsp:txXfrm>
    </dsp:sp>
    <dsp:sp modelId="{98AB0989-45B5-4772-BF22-BEBD4B39C218}">
      <dsp:nvSpPr>
        <dsp:cNvPr id="0" name=""/>
        <dsp:cNvSpPr/>
      </dsp:nvSpPr>
      <dsp:spPr>
        <a:xfrm>
          <a:off x="7433944" y="3751824"/>
          <a:ext cx="760857" cy="380428"/>
        </a:xfrm>
        <a:prstGeom prst="roundRect">
          <a:avLst>
            <a:gd name="adj" fmla="val 10000"/>
          </a:avLst>
        </a:prstGeom>
        <a:gradFill flip="none" rotWithShape="0">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t="100000" r="100000"/>
          </a:path>
          <a:tileRect l="-100000" b="-100000"/>
        </a:gra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Objects</a:t>
          </a:r>
          <a:endParaRPr lang="en-US" sz="800" kern="1200" dirty="0"/>
        </a:p>
      </dsp:txBody>
      <dsp:txXfrm>
        <a:off x="7445086" y="3762966"/>
        <a:ext cx="738573" cy="358144"/>
      </dsp:txXfrm>
    </dsp:sp>
    <dsp:sp modelId="{94A8432A-9A6C-4FC3-8881-EA752B6E6C41}">
      <dsp:nvSpPr>
        <dsp:cNvPr id="0" name=""/>
        <dsp:cNvSpPr/>
      </dsp:nvSpPr>
      <dsp:spPr>
        <a:xfrm rot="21346800">
          <a:off x="5107865" y="4463774"/>
          <a:ext cx="2329236" cy="14326"/>
        </a:xfrm>
        <a:custGeom>
          <a:avLst/>
          <a:gdLst/>
          <a:ahLst/>
          <a:cxnLst/>
          <a:rect l="0" t="0" r="0" b="0"/>
          <a:pathLst>
            <a:path>
              <a:moveTo>
                <a:pt x="0" y="7163"/>
              </a:moveTo>
              <a:lnTo>
                <a:pt x="2329236"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6214252" y="4412706"/>
        <a:ext cx="116461" cy="116461"/>
      </dsp:txXfrm>
    </dsp:sp>
    <dsp:sp modelId="{AE45E8C3-CB9E-499B-A6D0-4A4C28B7F82C}">
      <dsp:nvSpPr>
        <dsp:cNvPr id="0" name=""/>
        <dsp:cNvSpPr/>
      </dsp:nvSpPr>
      <dsp:spPr>
        <a:xfrm>
          <a:off x="7433944" y="4195022"/>
          <a:ext cx="760857" cy="380428"/>
        </a:xfrm>
        <a:prstGeom prst="roundRect">
          <a:avLst>
            <a:gd name="adj" fmla="val 10000"/>
          </a:avLst>
        </a:prstGeom>
        <a:gradFill flip="none" rotWithShape="0">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t="100000" r="100000"/>
          </a:path>
          <a:tileRect l="-100000" b="-100000"/>
        </a:gra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Effects</a:t>
          </a:r>
          <a:endParaRPr lang="en-US" sz="800" kern="1200" dirty="0"/>
        </a:p>
      </dsp:txBody>
      <dsp:txXfrm>
        <a:off x="7445086" y="4206164"/>
        <a:ext cx="738573" cy="358144"/>
      </dsp:txXfrm>
    </dsp:sp>
    <dsp:sp modelId="{F75A1525-2956-42BC-B5E8-8E53281C68C0}">
      <dsp:nvSpPr>
        <dsp:cNvPr id="0" name=""/>
        <dsp:cNvSpPr/>
      </dsp:nvSpPr>
      <dsp:spPr>
        <a:xfrm rot="400121">
          <a:off x="5103111" y="4685271"/>
          <a:ext cx="2338744" cy="14326"/>
        </a:xfrm>
        <a:custGeom>
          <a:avLst/>
          <a:gdLst/>
          <a:ahLst/>
          <a:cxnLst/>
          <a:rect l="0" t="0" r="0" b="0"/>
          <a:pathLst>
            <a:path>
              <a:moveTo>
                <a:pt x="0" y="7163"/>
              </a:moveTo>
              <a:lnTo>
                <a:pt x="2338744" y="71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6214014" y="4633965"/>
        <a:ext cx="116937" cy="116937"/>
      </dsp:txXfrm>
    </dsp:sp>
    <dsp:sp modelId="{962C6471-5C7C-45E1-A873-5683EDB12FCF}">
      <dsp:nvSpPr>
        <dsp:cNvPr id="0" name=""/>
        <dsp:cNvSpPr/>
      </dsp:nvSpPr>
      <dsp:spPr>
        <a:xfrm>
          <a:off x="7433944" y="4638016"/>
          <a:ext cx="760857" cy="380428"/>
        </a:xfrm>
        <a:prstGeom prst="roundRect">
          <a:avLst>
            <a:gd name="adj" fmla="val 10000"/>
          </a:avLst>
        </a:prstGeom>
        <a:gradFill flip="none" rotWithShape="0">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path path="circle">
            <a:fillToRect t="100000" r="100000"/>
          </a:path>
          <a:tileRect l="-100000" b="-100000"/>
        </a:gradFill>
        <a:ln w="25400" cap="flat" cmpd="sng" algn="ctr">
          <a:noFill/>
          <a:prstDash val="solid"/>
        </a:ln>
        <a:effectLst>
          <a:outerShdw blurRad="50800" dist="38100" dir="8100000" algn="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smtClean="0"/>
            <a:t>Related Actions</a:t>
          </a:r>
          <a:endParaRPr lang="en-US" sz="800" kern="1200" dirty="0"/>
        </a:p>
      </dsp:txBody>
      <dsp:txXfrm>
        <a:off x="7445086" y="4649158"/>
        <a:ext cx="738573" cy="3581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B2A74E-3D53-4205-A286-A2DC2D290F2E}">
      <dsp:nvSpPr>
        <dsp:cNvPr id="0" name=""/>
        <dsp:cNvSpPr/>
      </dsp:nvSpPr>
      <dsp:spPr>
        <a:xfrm>
          <a:off x="571499" y="1847852"/>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Object</a:t>
          </a:r>
          <a:endParaRPr lang="en-US" sz="1200" kern="1200" dirty="0"/>
        </a:p>
      </dsp:txBody>
      <dsp:txXfrm>
        <a:off x="585172" y="1861525"/>
        <a:ext cx="906317" cy="439485"/>
      </dsp:txXfrm>
    </dsp:sp>
    <dsp:sp modelId="{9897A17C-9CDC-4DEC-BEE5-1DE35B4D7B81}">
      <dsp:nvSpPr>
        <dsp:cNvPr id="0" name=""/>
        <dsp:cNvSpPr/>
      </dsp:nvSpPr>
      <dsp:spPr>
        <a:xfrm rot="19815033">
          <a:off x="1414086" y="1729544"/>
          <a:ext cx="1382089" cy="17644"/>
        </a:xfrm>
        <a:custGeom>
          <a:avLst/>
          <a:gdLst/>
          <a:ahLst/>
          <a:cxnLst/>
          <a:rect l="0" t="0" r="0" b="0"/>
          <a:pathLst>
            <a:path>
              <a:moveTo>
                <a:pt x="0" y="8822"/>
              </a:moveTo>
              <a:lnTo>
                <a:pt x="1382089" y="882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70579" y="1703814"/>
        <a:ext cx="69104" cy="69104"/>
      </dsp:txXfrm>
    </dsp:sp>
    <dsp:sp modelId="{D13FE676-6E88-4C0D-A6E3-23C15921BC32}">
      <dsp:nvSpPr>
        <dsp:cNvPr id="0" name=""/>
        <dsp:cNvSpPr/>
      </dsp:nvSpPr>
      <dsp:spPr>
        <a:xfrm>
          <a:off x="2705099" y="1162048"/>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Classifications</a:t>
          </a:r>
          <a:endParaRPr lang="en-US" sz="1200" kern="1200" dirty="0"/>
        </a:p>
      </dsp:txBody>
      <dsp:txXfrm>
        <a:off x="2718772" y="1175721"/>
        <a:ext cx="906317" cy="439485"/>
      </dsp:txXfrm>
    </dsp:sp>
    <dsp:sp modelId="{1BB1E060-E628-4BE3-AF35-7E098FC73739}">
      <dsp:nvSpPr>
        <dsp:cNvPr id="0" name=""/>
        <dsp:cNvSpPr/>
      </dsp:nvSpPr>
      <dsp:spPr>
        <a:xfrm rot="21175446">
          <a:off x="1500559" y="1997972"/>
          <a:ext cx="1209144" cy="17644"/>
        </a:xfrm>
        <a:custGeom>
          <a:avLst/>
          <a:gdLst/>
          <a:ahLst/>
          <a:cxnLst/>
          <a:rect l="0" t="0" r="0" b="0"/>
          <a:pathLst>
            <a:path>
              <a:moveTo>
                <a:pt x="0" y="8822"/>
              </a:moveTo>
              <a:lnTo>
                <a:pt x="1209144" y="882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74902" y="1976566"/>
        <a:ext cx="60457" cy="60457"/>
      </dsp:txXfrm>
    </dsp:sp>
    <dsp:sp modelId="{5DDE10B0-5895-4CA0-BCD6-B2A06DAE95B7}">
      <dsp:nvSpPr>
        <dsp:cNvPr id="0" name=""/>
        <dsp:cNvSpPr/>
      </dsp:nvSpPr>
      <dsp:spPr>
        <a:xfrm>
          <a:off x="2705099" y="1698905"/>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Associated Code</a:t>
          </a:r>
          <a:endParaRPr lang="en-US" sz="1200" kern="1200" dirty="0"/>
        </a:p>
      </dsp:txBody>
      <dsp:txXfrm>
        <a:off x="2718772" y="1712578"/>
        <a:ext cx="906317" cy="439485"/>
      </dsp:txXfrm>
    </dsp:sp>
    <dsp:sp modelId="{8EA53236-5862-4F27-916B-5D10F8861AB0}">
      <dsp:nvSpPr>
        <dsp:cNvPr id="0" name=""/>
        <dsp:cNvSpPr/>
      </dsp:nvSpPr>
      <dsp:spPr>
        <a:xfrm rot="1074884">
          <a:off x="1474592" y="2266401"/>
          <a:ext cx="1261078" cy="17644"/>
        </a:xfrm>
        <a:custGeom>
          <a:avLst/>
          <a:gdLst/>
          <a:ahLst/>
          <a:cxnLst/>
          <a:rect l="0" t="0" r="0" b="0"/>
          <a:pathLst>
            <a:path>
              <a:moveTo>
                <a:pt x="0" y="8822"/>
              </a:moveTo>
              <a:lnTo>
                <a:pt x="1261078" y="882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073604" y="2243696"/>
        <a:ext cx="63053" cy="63053"/>
      </dsp:txXfrm>
    </dsp:sp>
    <dsp:sp modelId="{59322AD6-5A2E-48D9-B912-B450A8859DE7}">
      <dsp:nvSpPr>
        <dsp:cNvPr id="0" name=""/>
        <dsp:cNvSpPr/>
      </dsp:nvSpPr>
      <dsp:spPr>
        <a:xfrm>
          <a:off x="2705099" y="2235761"/>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Type Attributes</a:t>
          </a:r>
          <a:endParaRPr lang="en-US" sz="1200" kern="1200" dirty="0"/>
        </a:p>
      </dsp:txBody>
      <dsp:txXfrm>
        <a:off x="2718772" y="2249434"/>
        <a:ext cx="906317" cy="439485"/>
      </dsp:txXfrm>
    </dsp:sp>
    <dsp:sp modelId="{F70E8C1E-FE42-4251-927E-AFD4B0F914F1}">
      <dsp:nvSpPr>
        <dsp:cNvPr id="0" name=""/>
        <dsp:cNvSpPr/>
      </dsp:nvSpPr>
      <dsp:spPr>
        <a:xfrm rot="18503431">
          <a:off x="3098244" y="1342474"/>
          <a:ext cx="2852478" cy="17644"/>
        </a:xfrm>
        <a:custGeom>
          <a:avLst/>
          <a:gdLst/>
          <a:ahLst/>
          <a:cxnLst/>
          <a:rect l="0" t="0" r="0" b="0"/>
          <a:pathLst>
            <a:path>
              <a:moveTo>
                <a:pt x="0" y="8822"/>
              </a:moveTo>
              <a:lnTo>
                <a:pt x="2852478"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US" sz="1000" kern="1200"/>
        </a:p>
      </dsp:txBody>
      <dsp:txXfrm>
        <a:off x="4453171" y="1279984"/>
        <a:ext cx="142623" cy="142623"/>
      </dsp:txXfrm>
    </dsp:sp>
    <dsp:sp modelId="{291D90C4-2856-4AE8-937A-8D005AE9C345}">
      <dsp:nvSpPr>
        <dsp:cNvPr id="0" name=""/>
        <dsp:cNvSpPr/>
      </dsp:nvSpPr>
      <dsp:spPr>
        <a:xfrm>
          <a:off x="5410203" y="0"/>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File System</a:t>
          </a:r>
          <a:endParaRPr lang="en-US" sz="1200" kern="1200" dirty="0"/>
        </a:p>
      </dsp:txBody>
      <dsp:txXfrm>
        <a:off x="5423876" y="13673"/>
        <a:ext cx="906317" cy="439485"/>
      </dsp:txXfrm>
    </dsp:sp>
    <dsp:sp modelId="{B4D53765-034C-49BA-BD49-88B856711759}">
      <dsp:nvSpPr>
        <dsp:cNvPr id="0" name=""/>
        <dsp:cNvSpPr/>
      </dsp:nvSpPr>
      <dsp:spPr>
        <a:xfrm rot="18957921">
          <a:off x="3292467" y="1603989"/>
          <a:ext cx="2464031" cy="17644"/>
        </a:xfrm>
        <a:custGeom>
          <a:avLst/>
          <a:gdLst/>
          <a:ahLst/>
          <a:cxnLst/>
          <a:rect l="0" t="0" r="0" b="0"/>
          <a:pathLst>
            <a:path>
              <a:moveTo>
                <a:pt x="0" y="8822"/>
              </a:moveTo>
              <a:lnTo>
                <a:pt x="2464031"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4462882" y="1551211"/>
        <a:ext cx="123201" cy="123201"/>
      </dsp:txXfrm>
    </dsp:sp>
    <dsp:sp modelId="{3A774BEA-DA6D-4688-BFD4-DDA53493CC0E}">
      <dsp:nvSpPr>
        <dsp:cNvPr id="0" name=""/>
        <dsp:cNvSpPr/>
      </dsp:nvSpPr>
      <dsp:spPr>
        <a:xfrm>
          <a:off x="5410203" y="523030"/>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GUI</a:t>
          </a:r>
          <a:endParaRPr lang="en-US" sz="1200" kern="1200" dirty="0"/>
        </a:p>
      </dsp:txBody>
      <dsp:txXfrm>
        <a:off x="5423876" y="536703"/>
        <a:ext cx="906317" cy="439485"/>
      </dsp:txXfrm>
    </dsp:sp>
    <dsp:sp modelId="{9E907D42-95F8-4FFF-BF3A-D4E168404BED}">
      <dsp:nvSpPr>
        <dsp:cNvPr id="0" name=""/>
        <dsp:cNvSpPr/>
      </dsp:nvSpPr>
      <dsp:spPr>
        <a:xfrm rot="19585437">
          <a:off x="3461388" y="1872418"/>
          <a:ext cx="2126189" cy="17644"/>
        </a:xfrm>
        <a:custGeom>
          <a:avLst/>
          <a:gdLst/>
          <a:ahLst/>
          <a:cxnLst/>
          <a:rect l="0" t="0" r="0" b="0"/>
          <a:pathLst>
            <a:path>
              <a:moveTo>
                <a:pt x="0" y="8822"/>
              </a:moveTo>
              <a:lnTo>
                <a:pt x="2126189"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4471328" y="1828085"/>
        <a:ext cx="106309" cy="106309"/>
      </dsp:txXfrm>
    </dsp:sp>
    <dsp:sp modelId="{05AB80A9-C00D-44A0-B64F-2A24137F1EB4}">
      <dsp:nvSpPr>
        <dsp:cNvPr id="0" name=""/>
        <dsp:cNvSpPr/>
      </dsp:nvSpPr>
      <dsp:spPr>
        <a:xfrm>
          <a:off x="5410203" y="1059886"/>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IPC</a:t>
          </a:r>
          <a:endParaRPr lang="en-US" sz="1200" kern="1200" dirty="0"/>
        </a:p>
      </dsp:txBody>
      <dsp:txXfrm>
        <a:off x="5423876" y="1073559"/>
        <a:ext cx="906317" cy="439485"/>
      </dsp:txXfrm>
    </dsp:sp>
    <dsp:sp modelId="{62923C81-ABBC-4CAD-8DAD-2E7C214E367F}">
      <dsp:nvSpPr>
        <dsp:cNvPr id="0" name=""/>
        <dsp:cNvSpPr/>
      </dsp:nvSpPr>
      <dsp:spPr>
        <a:xfrm rot="20409835">
          <a:off x="3582896" y="2140846"/>
          <a:ext cx="1883174" cy="17644"/>
        </a:xfrm>
        <a:custGeom>
          <a:avLst/>
          <a:gdLst/>
          <a:ahLst/>
          <a:cxnLst/>
          <a:rect l="0" t="0" r="0" b="0"/>
          <a:pathLst>
            <a:path>
              <a:moveTo>
                <a:pt x="0" y="8822"/>
              </a:moveTo>
              <a:lnTo>
                <a:pt x="1883174"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4477404" y="2102589"/>
        <a:ext cx="94158" cy="94158"/>
      </dsp:txXfrm>
    </dsp:sp>
    <dsp:sp modelId="{4720D430-BE2C-44CB-AFED-C6BD08E308E4}">
      <dsp:nvSpPr>
        <dsp:cNvPr id="0" name=""/>
        <dsp:cNvSpPr/>
      </dsp:nvSpPr>
      <dsp:spPr>
        <a:xfrm>
          <a:off x="5410203" y="1596743"/>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Internet</a:t>
          </a:r>
          <a:endParaRPr lang="en-US" sz="1200" kern="1200" dirty="0"/>
        </a:p>
      </dsp:txBody>
      <dsp:txXfrm>
        <a:off x="5423876" y="1610416"/>
        <a:ext cx="906317" cy="439485"/>
      </dsp:txXfrm>
    </dsp:sp>
    <dsp:sp modelId="{994A8309-E7C6-439C-BA10-3B53B3FAB3D9}">
      <dsp:nvSpPr>
        <dsp:cNvPr id="0" name=""/>
        <dsp:cNvSpPr/>
      </dsp:nvSpPr>
      <dsp:spPr>
        <a:xfrm rot="21401960">
          <a:off x="3637291" y="2409275"/>
          <a:ext cx="1774384" cy="17644"/>
        </a:xfrm>
        <a:custGeom>
          <a:avLst/>
          <a:gdLst/>
          <a:ahLst/>
          <a:cxnLst/>
          <a:rect l="0" t="0" r="0" b="0"/>
          <a:pathLst>
            <a:path>
              <a:moveTo>
                <a:pt x="0" y="8822"/>
              </a:moveTo>
              <a:lnTo>
                <a:pt x="1774384"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4480123" y="2373737"/>
        <a:ext cx="88719" cy="88719"/>
      </dsp:txXfrm>
    </dsp:sp>
    <dsp:sp modelId="{04E9AAAF-051A-4A95-8CCB-22061A869119}">
      <dsp:nvSpPr>
        <dsp:cNvPr id="0" name=""/>
        <dsp:cNvSpPr/>
      </dsp:nvSpPr>
      <dsp:spPr>
        <a:xfrm>
          <a:off x="5410203" y="2133600"/>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Module</a:t>
          </a:r>
          <a:endParaRPr lang="en-US" sz="1200" kern="1200" dirty="0"/>
        </a:p>
      </dsp:txBody>
      <dsp:txXfrm>
        <a:off x="5423876" y="2147273"/>
        <a:ext cx="906317" cy="439485"/>
      </dsp:txXfrm>
    </dsp:sp>
    <dsp:sp modelId="{7FD77EDB-7F55-49E7-83C4-84851406D0BE}">
      <dsp:nvSpPr>
        <dsp:cNvPr id="0" name=""/>
        <dsp:cNvSpPr/>
      </dsp:nvSpPr>
      <dsp:spPr>
        <a:xfrm rot="827245">
          <a:off x="3612485" y="2677703"/>
          <a:ext cx="1823996" cy="17644"/>
        </a:xfrm>
        <a:custGeom>
          <a:avLst/>
          <a:gdLst/>
          <a:ahLst/>
          <a:cxnLst/>
          <a:rect l="0" t="0" r="0" b="0"/>
          <a:pathLst>
            <a:path>
              <a:moveTo>
                <a:pt x="0" y="8822"/>
              </a:moveTo>
              <a:lnTo>
                <a:pt x="1823996"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4478883" y="2640925"/>
        <a:ext cx="91199" cy="91199"/>
      </dsp:txXfrm>
    </dsp:sp>
    <dsp:sp modelId="{C0368FB1-D695-45CC-B1F2-C4959F66AE23}">
      <dsp:nvSpPr>
        <dsp:cNvPr id="0" name=""/>
        <dsp:cNvSpPr/>
      </dsp:nvSpPr>
      <dsp:spPr>
        <a:xfrm>
          <a:off x="5410203" y="2670457"/>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Registry</a:t>
          </a:r>
          <a:endParaRPr lang="en-US" sz="1200" kern="1200" dirty="0"/>
        </a:p>
      </dsp:txBody>
      <dsp:txXfrm>
        <a:off x="5423876" y="2684130"/>
        <a:ext cx="906317" cy="439485"/>
      </dsp:txXfrm>
    </dsp:sp>
    <dsp:sp modelId="{BA7EABFD-E71A-4831-A81C-AA98EB847E33}">
      <dsp:nvSpPr>
        <dsp:cNvPr id="0" name=""/>
        <dsp:cNvSpPr/>
      </dsp:nvSpPr>
      <dsp:spPr>
        <a:xfrm rot="1724562">
          <a:off x="3514296" y="2946131"/>
          <a:ext cx="2020374" cy="17644"/>
        </a:xfrm>
        <a:custGeom>
          <a:avLst/>
          <a:gdLst/>
          <a:ahLst/>
          <a:cxnLst/>
          <a:rect l="0" t="0" r="0" b="0"/>
          <a:pathLst>
            <a:path>
              <a:moveTo>
                <a:pt x="0" y="8822"/>
              </a:moveTo>
              <a:lnTo>
                <a:pt x="2020374"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4473974" y="2904444"/>
        <a:ext cx="101018" cy="101018"/>
      </dsp:txXfrm>
    </dsp:sp>
    <dsp:sp modelId="{A08C273F-615D-49C0-95C8-C5566FAFA3E8}">
      <dsp:nvSpPr>
        <dsp:cNvPr id="0" name=""/>
        <dsp:cNvSpPr/>
      </dsp:nvSpPr>
      <dsp:spPr>
        <a:xfrm>
          <a:off x="5410203" y="3207313"/>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Memory</a:t>
          </a:r>
          <a:endParaRPr lang="en-US" sz="1200" kern="1200" dirty="0"/>
        </a:p>
      </dsp:txBody>
      <dsp:txXfrm>
        <a:off x="5423876" y="3220986"/>
        <a:ext cx="906317" cy="439485"/>
      </dsp:txXfrm>
    </dsp:sp>
    <dsp:sp modelId="{D5ABFE28-8F08-43D4-9BCA-6009C8C14918}">
      <dsp:nvSpPr>
        <dsp:cNvPr id="0" name=""/>
        <dsp:cNvSpPr/>
      </dsp:nvSpPr>
      <dsp:spPr>
        <a:xfrm rot="2424894">
          <a:off x="3361158" y="3214560"/>
          <a:ext cx="2326649" cy="17644"/>
        </a:xfrm>
        <a:custGeom>
          <a:avLst/>
          <a:gdLst/>
          <a:ahLst/>
          <a:cxnLst/>
          <a:rect l="0" t="0" r="0" b="0"/>
          <a:pathLst>
            <a:path>
              <a:moveTo>
                <a:pt x="0" y="8822"/>
              </a:moveTo>
              <a:lnTo>
                <a:pt x="2326649"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4466317" y="3165215"/>
        <a:ext cx="116332" cy="116332"/>
      </dsp:txXfrm>
    </dsp:sp>
    <dsp:sp modelId="{5DBC481C-EF3E-4683-81ED-BFBEECE27417}">
      <dsp:nvSpPr>
        <dsp:cNvPr id="0" name=""/>
        <dsp:cNvSpPr/>
      </dsp:nvSpPr>
      <dsp:spPr>
        <a:xfrm>
          <a:off x="5410203" y="3744170"/>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Network</a:t>
          </a:r>
          <a:endParaRPr lang="en-US" sz="1200" kern="1200" dirty="0"/>
        </a:p>
      </dsp:txBody>
      <dsp:txXfrm>
        <a:off x="5423876" y="3757843"/>
        <a:ext cx="906317" cy="439485"/>
      </dsp:txXfrm>
    </dsp:sp>
    <dsp:sp modelId="{A57821C1-FB08-4585-8889-8479983C7C1E}">
      <dsp:nvSpPr>
        <dsp:cNvPr id="0" name=""/>
        <dsp:cNvSpPr/>
      </dsp:nvSpPr>
      <dsp:spPr>
        <a:xfrm rot="2946215">
          <a:off x="3171605" y="3482988"/>
          <a:ext cx="2705755" cy="17644"/>
        </a:xfrm>
        <a:custGeom>
          <a:avLst/>
          <a:gdLst/>
          <a:ahLst/>
          <a:cxnLst/>
          <a:rect l="0" t="0" r="0" b="0"/>
          <a:pathLst>
            <a:path>
              <a:moveTo>
                <a:pt x="0" y="8822"/>
              </a:moveTo>
              <a:lnTo>
                <a:pt x="2705755"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US" sz="900" kern="1200"/>
        </a:p>
      </dsp:txBody>
      <dsp:txXfrm>
        <a:off x="4456839" y="3424166"/>
        <a:ext cx="135287" cy="135287"/>
      </dsp:txXfrm>
    </dsp:sp>
    <dsp:sp modelId="{6FBD3FE3-4ED3-4AB5-A613-4E14F2F5548D}">
      <dsp:nvSpPr>
        <dsp:cNvPr id="0" name=""/>
        <dsp:cNvSpPr/>
      </dsp:nvSpPr>
      <dsp:spPr>
        <a:xfrm>
          <a:off x="5410203" y="4281027"/>
          <a:ext cx="933663" cy="46683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Daemon</a:t>
          </a:r>
          <a:endParaRPr lang="en-US" sz="1200" kern="1200" dirty="0"/>
        </a:p>
      </dsp:txBody>
      <dsp:txXfrm>
        <a:off x="5423876" y="4294700"/>
        <a:ext cx="906317" cy="4394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1B302D-6A1E-47C1-8CBD-994425EFB32E}">
      <dsp:nvSpPr>
        <dsp:cNvPr id="0" name=""/>
        <dsp:cNvSpPr/>
      </dsp:nvSpPr>
      <dsp:spPr>
        <a:xfrm>
          <a:off x="38101" y="2466974"/>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Measure</a:t>
          </a:r>
          <a:endParaRPr lang="en-US" sz="900" kern="1200" dirty="0"/>
        </a:p>
      </dsp:txBody>
      <dsp:txXfrm>
        <a:off x="51747" y="2480620"/>
        <a:ext cx="904504" cy="438606"/>
      </dsp:txXfrm>
    </dsp:sp>
    <dsp:sp modelId="{B65C55D4-31CD-483D-BC1E-707F91594BC1}">
      <dsp:nvSpPr>
        <dsp:cNvPr id="0" name=""/>
        <dsp:cNvSpPr/>
      </dsp:nvSpPr>
      <dsp:spPr>
        <a:xfrm rot="17266370">
          <a:off x="767719" y="2413982"/>
          <a:ext cx="582014" cy="17644"/>
        </a:xfrm>
        <a:custGeom>
          <a:avLst/>
          <a:gdLst/>
          <a:ahLst/>
          <a:cxnLst/>
          <a:rect l="0" t="0" r="0" b="0"/>
          <a:pathLst>
            <a:path>
              <a:moveTo>
                <a:pt x="0" y="8822"/>
              </a:moveTo>
              <a:lnTo>
                <a:pt x="582014" y="882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44176" y="2408254"/>
        <a:ext cx="29100" cy="29100"/>
      </dsp:txXfrm>
    </dsp:sp>
    <dsp:sp modelId="{A4FB81C7-A480-4FE4-883E-C353718717C2}">
      <dsp:nvSpPr>
        <dsp:cNvPr id="0" name=""/>
        <dsp:cNvSpPr/>
      </dsp:nvSpPr>
      <dsp:spPr>
        <a:xfrm>
          <a:off x="1147554" y="1912736"/>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err="1" smtClean="0"/>
            <a:t>Stateful_Measure</a:t>
          </a:r>
          <a:endParaRPr lang="en-US" sz="900" kern="1200" dirty="0"/>
        </a:p>
      </dsp:txBody>
      <dsp:txXfrm>
        <a:off x="1161200" y="1926382"/>
        <a:ext cx="904504" cy="438606"/>
      </dsp:txXfrm>
    </dsp:sp>
    <dsp:sp modelId="{690E407E-F02D-43F4-9B8C-DBD7336E3508}">
      <dsp:nvSpPr>
        <dsp:cNvPr id="0" name=""/>
        <dsp:cNvSpPr/>
      </dsp:nvSpPr>
      <dsp:spPr>
        <a:xfrm rot="18527919">
          <a:off x="1938303" y="1842483"/>
          <a:ext cx="755447" cy="17644"/>
        </a:xfrm>
        <a:custGeom>
          <a:avLst/>
          <a:gdLst/>
          <a:ahLst/>
          <a:cxnLst/>
          <a:rect l="0" t="0" r="0" b="0"/>
          <a:pathLst>
            <a:path>
              <a:moveTo>
                <a:pt x="0" y="8822"/>
              </a:moveTo>
              <a:lnTo>
                <a:pt x="755447"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297141" y="1832419"/>
        <a:ext cx="37772" cy="37772"/>
      </dsp:txXfrm>
    </dsp:sp>
    <dsp:sp modelId="{3D6772A9-E7D8-463F-A970-2EB2A9CE103A}">
      <dsp:nvSpPr>
        <dsp:cNvPr id="0" name=""/>
        <dsp:cNvSpPr/>
      </dsp:nvSpPr>
      <dsp:spPr>
        <a:xfrm>
          <a:off x="2552704" y="1323976"/>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Object State</a:t>
          </a:r>
          <a:endParaRPr lang="en-US" sz="900" kern="1200" dirty="0"/>
        </a:p>
      </dsp:txBody>
      <dsp:txXfrm>
        <a:off x="2566350" y="1337622"/>
        <a:ext cx="904504" cy="438606"/>
      </dsp:txXfrm>
    </dsp:sp>
    <dsp:sp modelId="{A1BCB39D-9966-447E-B449-9B353023B7CD}">
      <dsp:nvSpPr>
        <dsp:cNvPr id="0" name=""/>
        <dsp:cNvSpPr/>
      </dsp:nvSpPr>
      <dsp:spPr>
        <a:xfrm rot="1206110">
          <a:off x="2063998" y="2223483"/>
          <a:ext cx="504058" cy="17644"/>
        </a:xfrm>
        <a:custGeom>
          <a:avLst/>
          <a:gdLst/>
          <a:ahLst/>
          <a:cxnLst/>
          <a:rect l="0" t="0" r="0" b="0"/>
          <a:pathLst>
            <a:path>
              <a:moveTo>
                <a:pt x="0" y="8822"/>
              </a:moveTo>
              <a:lnTo>
                <a:pt x="504058"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303426" y="2219704"/>
        <a:ext cx="25202" cy="25202"/>
      </dsp:txXfrm>
    </dsp:sp>
    <dsp:sp modelId="{4A1F7D0A-9937-42EE-A066-755197631D2F}">
      <dsp:nvSpPr>
        <dsp:cNvPr id="0" name=""/>
        <dsp:cNvSpPr/>
      </dsp:nvSpPr>
      <dsp:spPr>
        <a:xfrm>
          <a:off x="2552704" y="2085976"/>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Object</a:t>
          </a:r>
          <a:endParaRPr lang="en-US" sz="900" kern="1200" dirty="0"/>
        </a:p>
      </dsp:txBody>
      <dsp:txXfrm>
        <a:off x="2566350" y="2099622"/>
        <a:ext cx="904504" cy="438606"/>
      </dsp:txXfrm>
    </dsp:sp>
    <dsp:sp modelId="{873878D1-C57D-4D95-872A-F62B7DC2EA5F}">
      <dsp:nvSpPr>
        <dsp:cNvPr id="0" name=""/>
        <dsp:cNvSpPr/>
      </dsp:nvSpPr>
      <dsp:spPr>
        <a:xfrm rot="29764">
          <a:off x="3484494" y="2311555"/>
          <a:ext cx="335254" cy="17644"/>
        </a:xfrm>
        <a:custGeom>
          <a:avLst/>
          <a:gdLst/>
          <a:ahLst/>
          <a:cxnLst/>
          <a:rect l="0" t="0" r="0" b="0"/>
          <a:pathLst>
            <a:path>
              <a:moveTo>
                <a:pt x="0" y="8822"/>
              </a:moveTo>
              <a:lnTo>
                <a:pt x="335254"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43740" y="2311995"/>
        <a:ext cx="16762" cy="16762"/>
      </dsp:txXfrm>
    </dsp:sp>
    <dsp:sp modelId="{A4354827-D0FB-4728-ABAD-60C0D51D1AA2}">
      <dsp:nvSpPr>
        <dsp:cNvPr id="0" name=""/>
        <dsp:cNvSpPr/>
      </dsp:nvSpPr>
      <dsp:spPr>
        <a:xfrm>
          <a:off x="3819742" y="2088879"/>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Defined Object</a:t>
          </a:r>
          <a:endParaRPr lang="en-US" sz="900" kern="1200" dirty="0"/>
        </a:p>
      </dsp:txBody>
      <dsp:txXfrm>
        <a:off x="3833388" y="2102525"/>
        <a:ext cx="904504" cy="438606"/>
      </dsp:txXfrm>
    </dsp:sp>
    <dsp:sp modelId="{94CB11CE-D7A6-46A3-A8AE-8C5C9BCEFFE8}">
      <dsp:nvSpPr>
        <dsp:cNvPr id="0" name=""/>
        <dsp:cNvSpPr/>
      </dsp:nvSpPr>
      <dsp:spPr>
        <a:xfrm rot="17211017">
          <a:off x="3991418" y="1288563"/>
          <a:ext cx="2140799" cy="17644"/>
        </a:xfrm>
        <a:custGeom>
          <a:avLst/>
          <a:gdLst/>
          <a:ahLst/>
          <a:cxnLst/>
          <a:rect l="0" t="0" r="0" b="0"/>
          <a:pathLst>
            <a:path>
              <a:moveTo>
                <a:pt x="0" y="8822"/>
              </a:moveTo>
              <a:lnTo>
                <a:pt x="2140799"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5008298" y="1243865"/>
        <a:ext cx="107039" cy="107039"/>
      </dsp:txXfrm>
    </dsp:sp>
    <dsp:sp modelId="{73B7347C-8CF6-49EC-B8AC-916D67B04716}">
      <dsp:nvSpPr>
        <dsp:cNvPr id="0" name=""/>
        <dsp:cNvSpPr/>
      </dsp:nvSpPr>
      <dsp:spPr>
        <a:xfrm>
          <a:off x="5372097" y="39993"/>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File System</a:t>
          </a:r>
          <a:endParaRPr lang="en-US" sz="900" kern="1200" dirty="0"/>
        </a:p>
      </dsp:txBody>
      <dsp:txXfrm>
        <a:off x="5385743" y="53639"/>
        <a:ext cx="904504" cy="438606"/>
      </dsp:txXfrm>
    </dsp:sp>
    <dsp:sp modelId="{D80243EA-D2C3-4824-8F2B-89C19F24B911}">
      <dsp:nvSpPr>
        <dsp:cNvPr id="0" name=""/>
        <dsp:cNvSpPr/>
      </dsp:nvSpPr>
      <dsp:spPr>
        <a:xfrm rot="17527057">
          <a:off x="4237724" y="1549555"/>
          <a:ext cx="1648187" cy="17644"/>
        </a:xfrm>
        <a:custGeom>
          <a:avLst/>
          <a:gdLst/>
          <a:ahLst/>
          <a:cxnLst/>
          <a:rect l="0" t="0" r="0" b="0"/>
          <a:pathLst>
            <a:path>
              <a:moveTo>
                <a:pt x="0" y="8822"/>
              </a:moveTo>
              <a:lnTo>
                <a:pt x="1648187"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20613" y="1517172"/>
        <a:ext cx="82409" cy="82409"/>
      </dsp:txXfrm>
    </dsp:sp>
    <dsp:sp modelId="{0A92E008-0C5B-488D-97AA-737B9722E126}">
      <dsp:nvSpPr>
        <dsp:cNvPr id="0" name=""/>
        <dsp:cNvSpPr/>
      </dsp:nvSpPr>
      <dsp:spPr>
        <a:xfrm>
          <a:off x="5372097" y="561976"/>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GUI</a:t>
          </a:r>
          <a:endParaRPr lang="en-US" sz="900" kern="1200" dirty="0"/>
        </a:p>
      </dsp:txBody>
      <dsp:txXfrm>
        <a:off x="5385743" y="575622"/>
        <a:ext cx="904504" cy="438606"/>
      </dsp:txXfrm>
    </dsp:sp>
    <dsp:sp modelId="{68E4FEEA-52B6-4B75-BDE2-8AB8A153A8DB}">
      <dsp:nvSpPr>
        <dsp:cNvPr id="0" name=""/>
        <dsp:cNvSpPr/>
      </dsp:nvSpPr>
      <dsp:spPr>
        <a:xfrm rot="18123086">
          <a:off x="4477136" y="1817446"/>
          <a:ext cx="1169363" cy="17644"/>
        </a:xfrm>
        <a:custGeom>
          <a:avLst/>
          <a:gdLst/>
          <a:ahLst/>
          <a:cxnLst/>
          <a:rect l="0" t="0" r="0" b="0"/>
          <a:pathLst>
            <a:path>
              <a:moveTo>
                <a:pt x="0" y="8822"/>
              </a:moveTo>
              <a:lnTo>
                <a:pt x="1169363"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32584" y="1797034"/>
        <a:ext cx="58468" cy="58468"/>
      </dsp:txXfrm>
    </dsp:sp>
    <dsp:sp modelId="{09DB7CEE-9DF6-4380-AD8F-0028F30C0D65}">
      <dsp:nvSpPr>
        <dsp:cNvPr id="0" name=""/>
        <dsp:cNvSpPr/>
      </dsp:nvSpPr>
      <dsp:spPr>
        <a:xfrm>
          <a:off x="5372097" y="1097759"/>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IPC</a:t>
          </a:r>
          <a:endParaRPr lang="en-US" sz="900" kern="1200" dirty="0"/>
        </a:p>
      </dsp:txBody>
      <dsp:txXfrm>
        <a:off x="5385743" y="1111405"/>
        <a:ext cx="904504" cy="438606"/>
      </dsp:txXfrm>
    </dsp:sp>
    <dsp:sp modelId="{46A0ABDA-B98B-4A53-A0F8-3EA744CE9E8E}">
      <dsp:nvSpPr>
        <dsp:cNvPr id="0" name=""/>
        <dsp:cNvSpPr/>
      </dsp:nvSpPr>
      <dsp:spPr>
        <a:xfrm rot="19423831">
          <a:off x="4676972" y="2085338"/>
          <a:ext cx="769690" cy="17644"/>
        </a:xfrm>
        <a:custGeom>
          <a:avLst/>
          <a:gdLst/>
          <a:ahLst/>
          <a:cxnLst/>
          <a:rect l="0" t="0" r="0" b="0"/>
          <a:pathLst>
            <a:path>
              <a:moveTo>
                <a:pt x="0" y="8822"/>
              </a:moveTo>
              <a:lnTo>
                <a:pt x="769690"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42575" y="2074917"/>
        <a:ext cx="38484" cy="38484"/>
      </dsp:txXfrm>
    </dsp:sp>
    <dsp:sp modelId="{FB7CA1D8-18C0-497C-9E8E-6AFE207D4A80}">
      <dsp:nvSpPr>
        <dsp:cNvPr id="0" name=""/>
        <dsp:cNvSpPr/>
      </dsp:nvSpPr>
      <dsp:spPr>
        <a:xfrm>
          <a:off x="5372097" y="1633542"/>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Internet</a:t>
          </a:r>
          <a:endParaRPr lang="en-US" sz="900" kern="1200" dirty="0"/>
        </a:p>
      </dsp:txBody>
      <dsp:txXfrm>
        <a:off x="5385743" y="1647188"/>
        <a:ext cx="904504" cy="438606"/>
      </dsp:txXfrm>
    </dsp:sp>
    <dsp:sp modelId="{5FF70C06-BA87-4ABA-B1D8-22F84AECD205}">
      <dsp:nvSpPr>
        <dsp:cNvPr id="0" name=""/>
        <dsp:cNvSpPr/>
      </dsp:nvSpPr>
      <dsp:spPr>
        <a:xfrm rot="443184">
          <a:off x="4748942" y="2353229"/>
          <a:ext cx="625750" cy="17644"/>
        </a:xfrm>
        <a:custGeom>
          <a:avLst/>
          <a:gdLst/>
          <a:ahLst/>
          <a:cxnLst/>
          <a:rect l="0" t="0" r="0" b="0"/>
          <a:pathLst>
            <a:path>
              <a:moveTo>
                <a:pt x="0" y="8822"/>
              </a:moveTo>
              <a:lnTo>
                <a:pt x="625750"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46174" y="2346407"/>
        <a:ext cx="31287" cy="31287"/>
      </dsp:txXfrm>
    </dsp:sp>
    <dsp:sp modelId="{5FCCBC7B-10DA-4B6C-B970-77ECC828EA6C}">
      <dsp:nvSpPr>
        <dsp:cNvPr id="0" name=""/>
        <dsp:cNvSpPr/>
      </dsp:nvSpPr>
      <dsp:spPr>
        <a:xfrm>
          <a:off x="5372097" y="2169325"/>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Module</a:t>
          </a:r>
          <a:endParaRPr lang="en-US" sz="900" kern="1200" dirty="0"/>
        </a:p>
      </dsp:txBody>
      <dsp:txXfrm>
        <a:off x="5385743" y="2182971"/>
        <a:ext cx="904504" cy="438606"/>
      </dsp:txXfrm>
    </dsp:sp>
    <dsp:sp modelId="{5E1D4D3E-D393-4B14-BEC7-673DAC6ACC9A}">
      <dsp:nvSpPr>
        <dsp:cNvPr id="0" name=""/>
        <dsp:cNvSpPr/>
      </dsp:nvSpPr>
      <dsp:spPr>
        <a:xfrm rot="2687969">
          <a:off x="4624544" y="2621121"/>
          <a:ext cx="874546" cy="17644"/>
        </a:xfrm>
        <a:custGeom>
          <a:avLst/>
          <a:gdLst/>
          <a:ahLst/>
          <a:cxnLst/>
          <a:rect l="0" t="0" r="0" b="0"/>
          <a:pathLst>
            <a:path>
              <a:moveTo>
                <a:pt x="0" y="8822"/>
              </a:moveTo>
              <a:lnTo>
                <a:pt x="874546"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39954" y="2608079"/>
        <a:ext cx="43727" cy="43727"/>
      </dsp:txXfrm>
    </dsp:sp>
    <dsp:sp modelId="{F1EAC567-DC15-4567-97D5-1B2C6554E526}">
      <dsp:nvSpPr>
        <dsp:cNvPr id="0" name=""/>
        <dsp:cNvSpPr/>
      </dsp:nvSpPr>
      <dsp:spPr>
        <a:xfrm>
          <a:off x="5372097" y="2705108"/>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Registry</a:t>
          </a:r>
          <a:endParaRPr lang="en-US" sz="900" kern="1200" dirty="0"/>
        </a:p>
      </dsp:txBody>
      <dsp:txXfrm>
        <a:off x="5385743" y="2718754"/>
        <a:ext cx="904504" cy="438606"/>
      </dsp:txXfrm>
    </dsp:sp>
    <dsp:sp modelId="{C03EC9DC-C0B4-4812-A08F-01A5CF10FAA5}">
      <dsp:nvSpPr>
        <dsp:cNvPr id="0" name=""/>
        <dsp:cNvSpPr/>
      </dsp:nvSpPr>
      <dsp:spPr>
        <a:xfrm rot="3701392">
          <a:off x="4407557" y="2889012"/>
          <a:ext cx="1308520" cy="17644"/>
        </a:xfrm>
        <a:custGeom>
          <a:avLst/>
          <a:gdLst/>
          <a:ahLst/>
          <a:cxnLst/>
          <a:rect l="0" t="0" r="0" b="0"/>
          <a:pathLst>
            <a:path>
              <a:moveTo>
                <a:pt x="0" y="8822"/>
              </a:moveTo>
              <a:lnTo>
                <a:pt x="1308520"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29105" y="2865121"/>
        <a:ext cx="65426" cy="65426"/>
      </dsp:txXfrm>
    </dsp:sp>
    <dsp:sp modelId="{B344ED96-8A27-4140-8D40-70815FA0007B}">
      <dsp:nvSpPr>
        <dsp:cNvPr id="0" name=""/>
        <dsp:cNvSpPr/>
      </dsp:nvSpPr>
      <dsp:spPr>
        <a:xfrm>
          <a:off x="5372097" y="3240891"/>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Memory</a:t>
          </a:r>
          <a:endParaRPr lang="en-US" sz="900" kern="1200" dirty="0"/>
        </a:p>
      </dsp:txBody>
      <dsp:txXfrm>
        <a:off x="5385743" y="3254537"/>
        <a:ext cx="904504" cy="438606"/>
      </dsp:txXfrm>
    </dsp:sp>
    <dsp:sp modelId="{F09AEFCA-CA92-4202-B159-42F0BFC7DAB4}">
      <dsp:nvSpPr>
        <dsp:cNvPr id="0" name=""/>
        <dsp:cNvSpPr/>
      </dsp:nvSpPr>
      <dsp:spPr>
        <a:xfrm rot="4132891">
          <a:off x="4182454" y="3142866"/>
          <a:ext cx="1779217" cy="17644"/>
        </a:xfrm>
        <a:custGeom>
          <a:avLst/>
          <a:gdLst/>
          <a:ahLst/>
          <a:cxnLst/>
          <a:rect l="0" t="0" r="0" b="0"/>
          <a:pathLst>
            <a:path>
              <a:moveTo>
                <a:pt x="0" y="8822"/>
              </a:moveTo>
              <a:lnTo>
                <a:pt x="1779217"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5027582" y="3107208"/>
        <a:ext cx="88960" cy="88960"/>
      </dsp:txXfrm>
    </dsp:sp>
    <dsp:sp modelId="{F6E27EB2-B3B4-4968-A530-90412247ABC8}">
      <dsp:nvSpPr>
        <dsp:cNvPr id="0" name=""/>
        <dsp:cNvSpPr/>
      </dsp:nvSpPr>
      <dsp:spPr>
        <a:xfrm>
          <a:off x="5392587" y="3748599"/>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Network</a:t>
          </a:r>
          <a:endParaRPr lang="en-US" sz="900" kern="1200" dirty="0"/>
        </a:p>
      </dsp:txBody>
      <dsp:txXfrm>
        <a:off x="5406233" y="3762245"/>
        <a:ext cx="904504" cy="438606"/>
      </dsp:txXfrm>
    </dsp:sp>
    <dsp:sp modelId="{BD266F98-5A1E-4375-AC13-088E65FB2ABE}">
      <dsp:nvSpPr>
        <dsp:cNvPr id="0" name=""/>
        <dsp:cNvSpPr/>
      </dsp:nvSpPr>
      <dsp:spPr>
        <a:xfrm rot="4423388">
          <a:off x="3928474" y="3410758"/>
          <a:ext cx="2287177" cy="17644"/>
        </a:xfrm>
        <a:custGeom>
          <a:avLst/>
          <a:gdLst/>
          <a:ahLst/>
          <a:cxnLst/>
          <a:rect l="0" t="0" r="0" b="0"/>
          <a:pathLst>
            <a:path>
              <a:moveTo>
                <a:pt x="0" y="8822"/>
              </a:moveTo>
              <a:lnTo>
                <a:pt x="2287177"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5014883" y="3362400"/>
        <a:ext cx="114358" cy="114358"/>
      </dsp:txXfrm>
    </dsp:sp>
    <dsp:sp modelId="{5B155F21-F42C-4E4F-855F-D497F0C47F8E}">
      <dsp:nvSpPr>
        <dsp:cNvPr id="0" name=""/>
        <dsp:cNvSpPr/>
      </dsp:nvSpPr>
      <dsp:spPr>
        <a:xfrm>
          <a:off x="5392587" y="4284382"/>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Daemon</a:t>
          </a:r>
          <a:endParaRPr lang="en-US" sz="900" kern="1200" dirty="0"/>
        </a:p>
      </dsp:txBody>
      <dsp:txXfrm>
        <a:off x="5406233" y="4298028"/>
        <a:ext cx="904504" cy="438606"/>
      </dsp:txXfrm>
    </dsp:sp>
    <dsp:sp modelId="{7679DE19-9C1A-4A5E-A85C-1B53C172749E}">
      <dsp:nvSpPr>
        <dsp:cNvPr id="0" name=""/>
        <dsp:cNvSpPr/>
      </dsp:nvSpPr>
      <dsp:spPr>
        <a:xfrm rot="4253456">
          <a:off x="752924" y="2995901"/>
          <a:ext cx="645149" cy="17644"/>
        </a:xfrm>
        <a:custGeom>
          <a:avLst/>
          <a:gdLst/>
          <a:ahLst/>
          <a:cxnLst/>
          <a:rect l="0" t="0" r="0" b="0"/>
          <a:pathLst>
            <a:path>
              <a:moveTo>
                <a:pt x="0" y="8822"/>
              </a:moveTo>
              <a:lnTo>
                <a:pt x="645149" y="882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59370" y="2988594"/>
        <a:ext cx="32257" cy="32257"/>
      </dsp:txXfrm>
    </dsp:sp>
    <dsp:sp modelId="{4DFDC96F-8A33-43B4-A63A-3531FA48EAA1}">
      <dsp:nvSpPr>
        <dsp:cNvPr id="0" name=""/>
        <dsp:cNvSpPr/>
      </dsp:nvSpPr>
      <dsp:spPr>
        <a:xfrm>
          <a:off x="1181099" y="3076574"/>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Event</a:t>
          </a:r>
          <a:endParaRPr lang="en-US" sz="900" kern="1200" dirty="0"/>
        </a:p>
      </dsp:txBody>
      <dsp:txXfrm>
        <a:off x="1194745" y="3090220"/>
        <a:ext cx="904504" cy="438606"/>
      </dsp:txXfrm>
    </dsp:sp>
    <dsp:sp modelId="{870D2F0E-4C31-47C5-B063-858E9664E286}">
      <dsp:nvSpPr>
        <dsp:cNvPr id="0" name=""/>
        <dsp:cNvSpPr/>
      </dsp:nvSpPr>
      <dsp:spPr>
        <a:xfrm>
          <a:off x="2112896" y="3300701"/>
          <a:ext cx="363605" cy="17644"/>
        </a:xfrm>
        <a:custGeom>
          <a:avLst/>
          <a:gdLst/>
          <a:ahLst/>
          <a:cxnLst/>
          <a:rect l="0" t="0" r="0" b="0"/>
          <a:pathLst>
            <a:path>
              <a:moveTo>
                <a:pt x="0" y="8822"/>
              </a:moveTo>
              <a:lnTo>
                <a:pt x="363605" y="882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285608" y="3300433"/>
        <a:ext cx="18180" cy="18180"/>
      </dsp:txXfrm>
    </dsp:sp>
    <dsp:sp modelId="{7C0134F2-55AD-47E1-84AD-66FF7E68D9F7}">
      <dsp:nvSpPr>
        <dsp:cNvPr id="0" name=""/>
        <dsp:cNvSpPr/>
      </dsp:nvSpPr>
      <dsp:spPr>
        <a:xfrm>
          <a:off x="2476501" y="3076574"/>
          <a:ext cx="931796" cy="4658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Action</a:t>
          </a:r>
          <a:endParaRPr lang="en-US" sz="900" kern="1200" dirty="0"/>
        </a:p>
      </dsp:txBody>
      <dsp:txXfrm>
        <a:off x="2490147" y="3090220"/>
        <a:ext cx="904504" cy="43860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56050" y="0"/>
            <a:ext cx="3027363" cy="463550"/>
          </a:xfrm>
          <a:prstGeom prst="rect">
            <a:avLst/>
          </a:prstGeom>
        </p:spPr>
        <p:txBody>
          <a:bodyPr vert="horz" lIns="91440" tIns="45720" rIns="91440" bIns="45720" rtlCol="0"/>
          <a:lstStyle>
            <a:lvl1pPr algn="r">
              <a:defRPr sz="1200"/>
            </a:lvl1pPr>
          </a:lstStyle>
          <a:p>
            <a:fld id="{116F4CED-299B-4FA2-99BB-E739E059EB3A}" type="datetimeFigureOut">
              <a:rPr lang="en-US" smtClean="0"/>
              <a:pPr/>
              <a:t>3/27/2011</a:t>
            </a:fld>
            <a:endParaRPr lang="en-US"/>
          </a:p>
        </p:txBody>
      </p:sp>
      <p:sp>
        <p:nvSpPr>
          <p:cNvPr id="4" name="Footer Placeholder 3"/>
          <p:cNvSpPr>
            <a:spLocks noGrp="1"/>
          </p:cNvSpPr>
          <p:nvPr>
            <p:ph type="ftr" sz="quarter" idx="2"/>
          </p:nvPr>
        </p:nvSpPr>
        <p:spPr>
          <a:xfrm>
            <a:off x="0" y="8818563"/>
            <a:ext cx="3027363"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56050" y="8818563"/>
            <a:ext cx="3027363" cy="463550"/>
          </a:xfrm>
          <a:prstGeom prst="rect">
            <a:avLst/>
          </a:prstGeom>
        </p:spPr>
        <p:txBody>
          <a:bodyPr vert="horz" lIns="91440" tIns="45720" rIns="91440" bIns="45720" rtlCol="0" anchor="b"/>
          <a:lstStyle>
            <a:lvl1pPr algn="r">
              <a:defRPr sz="1200"/>
            </a:lvl1pPr>
          </a:lstStyle>
          <a:p>
            <a:fld id="{7DFC7FEF-0936-43F8-8EC3-490CFE5F9147}" type="slidenum">
              <a:rPr lang="en-US" smtClean="0"/>
              <a:pPr/>
              <a:t>‹#›</a:t>
            </a:fld>
            <a:endParaRPr lang="en-US"/>
          </a:p>
        </p:txBody>
      </p:sp>
    </p:spTree>
    <p:extLst>
      <p:ext uri="{BB962C8B-B14F-4D97-AF65-F5344CB8AC3E}">
        <p14:creationId xmlns:p14="http://schemas.microsoft.com/office/powerpoint/2010/main" val="31348101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26833" cy="464185"/>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l" eaLnBrk="1" hangingPunct="1">
              <a:lnSpc>
                <a:spcPct val="100000"/>
              </a:lnSpc>
              <a:spcAft>
                <a:spcPct val="0"/>
              </a:spcAft>
              <a:buClrTx/>
              <a:defRPr sz="1200" b="0"/>
            </a:lvl1pPr>
          </a:lstStyle>
          <a:p>
            <a:endParaRPr lang="en-US"/>
          </a:p>
        </p:txBody>
      </p:sp>
      <p:sp>
        <p:nvSpPr>
          <p:cNvPr id="10243" name="Rectangle 3"/>
          <p:cNvSpPr>
            <a:spLocks noGrp="1" noChangeArrowheads="1"/>
          </p:cNvSpPr>
          <p:nvPr>
            <p:ph type="dt" idx="1"/>
          </p:nvPr>
        </p:nvSpPr>
        <p:spPr bwMode="auto">
          <a:xfrm>
            <a:off x="3956550" y="0"/>
            <a:ext cx="3026833" cy="464185"/>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eaLnBrk="1" hangingPunct="1">
              <a:lnSpc>
                <a:spcPct val="100000"/>
              </a:lnSpc>
              <a:spcAft>
                <a:spcPct val="0"/>
              </a:spcAft>
              <a:buClrTx/>
              <a:defRPr sz="1200" b="0"/>
            </a:lvl1pPr>
          </a:lstStyle>
          <a:p>
            <a:endParaRPr lang="en-US"/>
          </a:p>
        </p:txBody>
      </p:sp>
      <p:sp>
        <p:nvSpPr>
          <p:cNvPr id="10244" name="Rectangle 4"/>
          <p:cNvSpPr>
            <a:spLocks noGrp="1" noRot="1" noChangeAspect="1" noChangeArrowheads="1" noTextEdit="1"/>
          </p:cNvSpPr>
          <p:nvPr>
            <p:ph type="sldImg" idx="2"/>
          </p:nvPr>
        </p:nvSpPr>
        <p:spPr bwMode="auto">
          <a:xfrm>
            <a:off x="1171575" y="696913"/>
            <a:ext cx="4641850" cy="3481387"/>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98500" y="4409758"/>
            <a:ext cx="5588000" cy="4177665"/>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46" name="Rectangle 6"/>
          <p:cNvSpPr>
            <a:spLocks noGrp="1" noChangeArrowheads="1"/>
          </p:cNvSpPr>
          <p:nvPr>
            <p:ph type="ftr" sz="quarter" idx="4"/>
          </p:nvPr>
        </p:nvSpPr>
        <p:spPr bwMode="auto">
          <a:xfrm>
            <a:off x="0" y="8817904"/>
            <a:ext cx="3026833" cy="464185"/>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l" eaLnBrk="1" hangingPunct="1">
              <a:lnSpc>
                <a:spcPct val="100000"/>
              </a:lnSpc>
              <a:spcAft>
                <a:spcPct val="0"/>
              </a:spcAft>
              <a:buClrTx/>
              <a:defRPr sz="1200" b="0"/>
            </a:lvl1pPr>
          </a:lstStyle>
          <a:p>
            <a:endParaRPr lang="en-US"/>
          </a:p>
        </p:txBody>
      </p:sp>
      <p:sp>
        <p:nvSpPr>
          <p:cNvPr id="10247" name="Rectangle 7"/>
          <p:cNvSpPr>
            <a:spLocks noGrp="1" noChangeArrowheads="1"/>
          </p:cNvSpPr>
          <p:nvPr>
            <p:ph type="sldNum" sz="quarter" idx="5"/>
          </p:nvPr>
        </p:nvSpPr>
        <p:spPr bwMode="auto">
          <a:xfrm>
            <a:off x="3956550" y="8817904"/>
            <a:ext cx="3026833" cy="464185"/>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eaLnBrk="1" hangingPunct="1">
              <a:lnSpc>
                <a:spcPct val="100000"/>
              </a:lnSpc>
              <a:spcAft>
                <a:spcPct val="0"/>
              </a:spcAft>
              <a:buClrTx/>
              <a:defRPr sz="1200" b="0"/>
            </a:lvl1pPr>
          </a:lstStyle>
          <a:p>
            <a:fld id="{3BB4B371-47EF-4F94-805C-A1A2AA5EDDC3}" type="slidenum">
              <a:rPr lang="en-US"/>
              <a:pPr/>
              <a:t>‹#›</a:t>
            </a:fld>
            <a:endParaRPr lang="en-US"/>
          </a:p>
        </p:txBody>
      </p:sp>
    </p:spTree>
    <p:extLst>
      <p:ext uri="{BB962C8B-B14F-4D97-AF65-F5344CB8AC3E}">
        <p14:creationId xmlns:p14="http://schemas.microsoft.com/office/powerpoint/2010/main" val="180172369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Malware detection is a different use case than the one OVAL has focused on (configuration compliance) and not surprisingly, there are capabilities not currently in OVAL that would be useful for this new use case.</a:t>
            </a:r>
          </a:p>
          <a:p>
            <a:endParaRPr lang="en-US" dirty="0" smtClean="0"/>
          </a:p>
          <a:p>
            <a:r>
              <a:rPr lang="en-US" dirty="0" smtClean="0"/>
              <a:t>From MS: </a:t>
            </a:r>
            <a:r>
              <a:rPr lang="en-US" sz="1200" b="0" i="0" kern="1200" dirty="0" smtClean="0">
                <a:solidFill>
                  <a:schemeClr val="tx1"/>
                </a:solidFill>
                <a:latin typeface="Arial" charset="0"/>
                <a:ea typeface="+mn-ea"/>
                <a:cs typeface="+mn-cs"/>
              </a:rPr>
              <a:t>A </a:t>
            </a:r>
            <a:r>
              <a:rPr lang="en-US" sz="1200" b="0" i="1" kern="1200" dirty="0" err="1" smtClean="0">
                <a:solidFill>
                  <a:schemeClr val="tx1"/>
                </a:solidFill>
                <a:latin typeface="Arial" charset="0"/>
                <a:ea typeface="+mn-ea"/>
                <a:cs typeface="+mn-cs"/>
              </a:rPr>
              <a:t>mutex</a:t>
            </a:r>
            <a:r>
              <a:rPr lang="en-US" sz="1200" b="0" i="1" kern="1200" dirty="0" smtClean="0">
                <a:solidFill>
                  <a:schemeClr val="tx1"/>
                </a:solidFill>
                <a:latin typeface="Arial" charset="0"/>
                <a:ea typeface="+mn-ea"/>
                <a:cs typeface="+mn-cs"/>
              </a:rPr>
              <a:t> object</a:t>
            </a:r>
            <a:r>
              <a:rPr lang="en-US" sz="1200" b="0" i="0" kern="1200" dirty="0" smtClean="0">
                <a:solidFill>
                  <a:schemeClr val="tx1"/>
                </a:solidFill>
                <a:latin typeface="Arial" charset="0"/>
                <a:ea typeface="+mn-ea"/>
                <a:cs typeface="+mn-cs"/>
              </a:rPr>
              <a:t> is a synchronization object whose state is set to signaled when it is not owned by any thread, and </a:t>
            </a:r>
            <a:r>
              <a:rPr lang="en-US" sz="1200" b="0" i="0" kern="1200" dirty="0" err="1" smtClean="0">
                <a:solidFill>
                  <a:schemeClr val="tx1"/>
                </a:solidFill>
                <a:latin typeface="Arial" charset="0"/>
                <a:ea typeface="+mn-ea"/>
                <a:cs typeface="+mn-cs"/>
              </a:rPr>
              <a:t>nonsignaled</a:t>
            </a:r>
            <a:r>
              <a:rPr lang="en-US" sz="1200" b="0" i="0" kern="1200" dirty="0" smtClean="0">
                <a:solidFill>
                  <a:schemeClr val="tx1"/>
                </a:solidFill>
                <a:latin typeface="Arial" charset="0"/>
                <a:ea typeface="+mn-ea"/>
                <a:cs typeface="+mn-cs"/>
              </a:rPr>
              <a:t> when it is owned. Only one thread at a time can own a </a:t>
            </a:r>
            <a:r>
              <a:rPr lang="en-US" sz="1200" b="0" i="0" kern="1200" dirty="0" err="1" smtClean="0">
                <a:solidFill>
                  <a:schemeClr val="tx1"/>
                </a:solidFill>
                <a:latin typeface="Arial" charset="0"/>
                <a:ea typeface="+mn-ea"/>
                <a:cs typeface="+mn-cs"/>
              </a:rPr>
              <a:t>mutex</a:t>
            </a:r>
            <a:r>
              <a:rPr lang="en-US" sz="1200" b="0" i="0" kern="1200" dirty="0" smtClean="0">
                <a:solidFill>
                  <a:schemeClr val="tx1"/>
                </a:solidFill>
                <a:latin typeface="Arial" charset="0"/>
                <a:ea typeface="+mn-ea"/>
                <a:cs typeface="+mn-cs"/>
              </a:rPr>
              <a:t> object, whose name comes from the fact that it is useful in coordinating mutually exclusive access to a shared resource. For example, to prevent two threads from writing to shared memory at the same time, each thread waits for ownership of a </a:t>
            </a:r>
            <a:r>
              <a:rPr lang="en-US" sz="1200" b="0" i="0" kern="1200" dirty="0" err="1" smtClean="0">
                <a:solidFill>
                  <a:schemeClr val="tx1"/>
                </a:solidFill>
                <a:latin typeface="Arial" charset="0"/>
                <a:ea typeface="+mn-ea"/>
                <a:cs typeface="+mn-cs"/>
              </a:rPr>
              <a:t>mutex</a:t>
            </a:r>
            <a:r>
              <a:rPr lang="en-US" sz="1200" b="0" i="0" kern="1200" dirty="0" smtClean="0">
                <a:solidFill>
                  <a:schemeClr val="tx1"/>
                </a:solidFill>
                <a:latin typeface="Arial" charset="0"/>
                <a:ea typeface="+mn-ea"/>
                <a:cs typeface="+mn-cs"/>
              </a:rPr>
              <a:t> object before executing the code that accesses the memory. After writing to the shared memory, the thread releases the </a:t>
            </a:r>
            <a:r>
              <a:rPr lang="en-US" sz="1200" b="0" i="0" kern="1200" dirty="0" err="1" smtClean="0">
                <a:solidFill>
                  <a:schemeClr val="tx1"/>
                </a:solidFill>
                <a:latin typeface="Arial" charset="0"/>
                <a:ea typeface="+mn-ea"/>
                <a:cs typeface="+mn-cs"/>
              </a:rPr>
              <a:t>mutex</a:t>
            </a:r>
            <a:r>
              <a:rPr lang="en-US" sz="1200" b="0" i="0" kern="1200" dirty="0" smtClean="0">
                <a:solidFill>
                  <a:schemeClr val="tx1"/>
                </a:solidFill>
                <a:latin typeface="Arial" charset="0"/>
                <a:ea typeface="+mn-ea"/>
                <a:cs typeface="+mn-cs"/>
              </a:rPr>
              <a:t> object. Often used by malware to preven</a:t>
            </a:r>
            <a:r>
              <a:rPr lang="en-US" sz="1200" b="0" i="0" kern="1200" baseline="0" dirty="0" smtClean="0">
                <a:solidFill>
                  <a:schemeClr val="tx1"/>
                </a:solidFill>
                <a:latin typeface="Arial" charset="0"/>
                <a:ea typeface="+mn-ea"/>
                <a:cs typeface="+mn-cs"/>
              </a:rPr>
              <a:t>t instances of the same malware from infecting the same machine.</a:t>
            </a:r>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Malware</a:t>
            </a:r>
            <a:r>
              <a:rPr lang="en-US" baseline="0" dirty="0" smtClean="0"/>
              <a:t> that is signed with digital certificates is becoming more and more common. On 64-bit versions of Windows, all drivers need to be digitally signed in order to be installed. Also, AV scanners typically </a:t>
            </a:r>
            <a:r>
              <a:rPr lang="en-US" baseline="0" dirty="0" err="1" smtClean="0"/>
              <a:t>whitelist</a:t>
            </a:r>
            <a:r>
              <a:rPr lang="en-US" baseline="0" dirty="0" smtClean="0"/>
              <a:t> anything that is digitally signed. Thus, an OVAL test for digital signatures would be useful for determining whether a digitally signed file has been tampered, for attribution with regards to known bad certificates, and for detection based on known bad certificates. </a:t>
            </a:r>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Why do we need</a:t>
            </a:r>
            <a:r>
              <a:rPr lang="en-US" baseline="0" dirty="0" smtClean="0"/>
              <a:t> to develop standards for malware? Well, the main issue here is with regards to malware-oriented communication. Malware protection encompasses a broad range of systems, and so it is important that all of these different layers can communicate between each other effectively. Similarly, there are many anti-malware products out there, and at the moment it is difficult to know whether they are talking about the same thing or not. In terms of malware reporting online and otherwise, there is a significant amount of inconsistency in the syntax and content of these reports. Are they talking about identical or related malware? Are they conveying the same malware threats and effects? This is often difficult to determine. Finally, we have the issue of the malware arms race. Frankly, this is one that we are losing at the moment, as it seems that malware authors are often two steps (or more – </a:t>
            </a:r>
            <a:r>
              <a:rPr lang="en-US" baseline="0" dirty="0" err="1" smtClean="0"/>
              <a:t>Stuxnet</a:t>
            </a:r>
            <a:r>
              <a:rPr lang="en-US" baseline="0" dirty="0" smtClean="0"/>
              <a:t> anyone?) ahead of us defenders. As such, it is imperative that we can effectively and unambiguously communicate our knowledge and findings about malware.</a:t>
            </a:r>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In</a:t>
            </a:r>
            <a:r>
              <a:rPr lang="en-US" baseline="0" dirty="0" smtClean="0"/>
              <a:t> terms of structure, MAEC can be thought of as having three interconnected layers: At the lowest level, which serve to answer the question of ‘what’ the malware does through ‘actions’, which serve to characterize hardware accesses and system state changes performed by malware. Thus, actions can be relatively amorphous, although initially we have concentrated on defining those that can be achieved through low-level API calls. However, the main point with regards to actions is that they are relatively devoid of any significant meaning – they don’t answer the question of ‘why’ the malware performed them in the first place. </a:t>
            </a:r>
          </a:p>
          <a:p>
            <a:endParaRPr lang="en-US" baseline="0" dirty="0" smtClean="0"/>
          </a:p>
          <a:p>
            <a:r>
              <a:rPr lang="en-US" baseline="0" dirty="0" smtClean="0"/>
              <a:t>What we are attempting to show the division between semantics and </a:t>
            </a:r>
            <a:r>
              <a:rPr lang="en-US" baseline="0" dirty="0" err="1" smtClean="0"/>
              <a:t>syntactics</a:t>
            </a:r>
            <a:r>
              <a:rPr lang="en-US" baseline="0" dirty="0" smtClean="0"/>
              <a:t> is that we are abstracting actions away from their implementations. Such abstract actions will allow the construction of a more concise grammar, and also facilitate correlation between malware that may do similar things at a low-level but with vastly different implementations (such as malware targeted at different platforms). Of course, this doesn’t mean that we should throw out how an action is implemented, as this is certainly useful for purposes of correlation, as the same action can have many possible implementations.</a:t>
            </a:r>
          </a:p>
          <a:p>
            <a:endParaRPr lang="en-US" baseline="0" dirty="0" smtClean="0"/>
          </a:p>
          <a:p>
            <a:r>
              <a:rPr lang="en-US" baseline="0" dirty="0" smtClean="0"/>
              <a:t>The more interesting structure of MAEC begins at the mid-level, which we term ‘Behaviors.’ Behaviors are aimed at organizing and defining the purpose behind low-level actions, whether in groups or as singletons. Thus, Behaviors can represent discrete components of malware functionality at a level that is useful for analysis, triage, detection, etc. </a:t>
            </a:r>
          </a:p>
          <a:p>
            <a:endParaRPr lang="en-US" baseline="0" dirty="0" smtClean="0"/>
          </a:p>
          <a:p>
            <a:r>
              <a:rPr lang="en-US" baseline="0" dirty="0" smtClean="0"/>
              <a:t>Going up another level, we have what we refer to as Mechanisms. Mechanisms are organized groups of behaviors. Some examples would be propagation/insertion, self-defense, and the like. Since there is likely a very low upper bound on the number of possible mechanisms, they can be useful in terms of understanding the composition of malware at a very high level.</a:t>
            </a:r>
          </a:p>
          <a:p>
            <a:endParaRPr lang="en-US" baseline="0" dirty="0" smtClean="0"/>
          </a:p>
          <a:p>
            <a:r>
              <a:rPr lang="en-US" baseline="0" dirty="0" smtClean="0"/>
              <a:t>As a very simple example of how a malicious action can be mapped between MAEC’s levels, let’s say that some malware calls Windows’ </a:t>
            </a:r>
            <a:r>
              <a:rPr lang="en-US" baseline="0" dirty="0" err="1" smtClean="0"/>
              <a:t>CreateFile</a:t>
            </a:r>
            <a:r>
              <a:rPr lang="en-US" baseline="0" dirty="0" smtClean="0"/>
              <a:t>() API Call and creates xyz.dll. This would first be mapped to the Create File action; after further investigation, we conclude that this file was created as a means of instantiating a malicious binary on a system, thus mapping to a MAEC Behavior in this fashion. Finally, Malicious Binary Instantiation can be considered as part of a malware persistence mechanism.</a:t>
            </a:r>
          </a:p>
          <a:p>
            <a:endParaRPr lang="en-US" baseline="0" dirty="0" smtClean="0"/>
          </a:p>
          <a:p>
            <a:r>
              <a:rPr lang="en-US" baseline="0" dirty="0" smtClean="0"/>
              <a:t>Transition: For the initial MAEC release, we’ve been focusing primarily on actions, particularly with regards to those that can be characterized through dynamic analysis engines and sandboxes. Thus, let me go into a bit more detail with regards to our action model.</a:t>
            </a:r>
            <a:endParaRPr lang="en-US" dirty="0" smtClean="0"/>
          </a:p>
          <a:p>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Observables construct is intended to capture and characterize events or</a:t>
            </a:r>
            <a:r>
              <a:rPr lang="en-US" baseline="0" dirty="0" smtClean="0"/>
              <a:t> </a:t>
            </a:r>
            <a:r>
              <a:rPr lang="en-US" dirty="0" smtClean="0"/>
              <a:t>properties that are observable in the operational domain. These observable events</a:t>
            </a:r>
            <a:r>
              <a:rPr lang="en-US" baseline="0" dirty="0" smtClean="0"/>
              <a:t> </a:t>
            </a:r>
            <a:r>
              <a:rPr lang="en-US" dirty="0" smtClean="0"/>
              <a:t>or properties can be used to adorn the</a:t>
            </a:r>
            <a:r>
              <a:rPr lang="en-US" baseline="0" dirty="0" smtClean="0"/>
              <a:t> </a:t>
            </a:r>
            <a:r>
              <a:rPr lang="en-US" dirty="0" smtClean="0"/>
              <a:t>appropriate portions of the attack patterns in order to tie the logical pattern</a:t>
            </a:r>
            <a:r>
              <a:rPr lang="en-US" baseline="0" dirty="0" smtClean="0"/>
              <a:t> </a:t>
            </a:r>
            <a:r>
              <a:rPr lang="en-US" dirty="0" smtClean="0"/>
              <a:t>constructs to real-world evidence of their</a:t>
            </a:r>
            <a:r>
              <a:rPr lang="en-US" baseline="0" dirty="0" smtClean="0"/>
              <a:t> </a:t>
            </a:r>
            <a:r>
              <a:rPr lang="en-US" dirty="0" smtClean="0"/>
              <a:t>occurrence or presence. </a:t>
            </a:r>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34"/>
          <p:cNvSpPr txBox="1">
            <a:spLocks noChangeArrowheads="1"/>
          </p:cNvSpPr>
          <p:nvPr/>
        </p:nvSpPr>
        <p:spPr bwMode="auto">
          <a:xfrm>
            <a:off x="6650491" y="6586305"/>
            <a:ext cx="2314575" cy="200025"/>
          </a:xfrm>
          <a:prstGeom prst="rect">
            <a:avLst/>
          </a:prstGeom>
          <a:noFill/>
          <a:ln w="9525">
            <a:noFill/>
            <a:miter lim="800000"/>
            <a:headEnd/>
            <a:tailEnd/>
          </a:ln>
          <a:effectLst/>
        </p:spPr>
        <p:txBody>
          <a:bodyPr wrap="none">
            <a:spAutoFit/>
          </a:bodyPr>
          <a:lstStyle/>
          <a:p>
            <a:pPr algn="r" eaLnBrk="0" hangingPunct="0">
              <a:defRPr/>
            </a:pPr>
            <a:r>
              <a:rPr lang="en-US" altLang="en-US" sz="700" b="0" dirty="0"/>
              <a:t>© </a:t>
            </a:r>
            <a:r>
              <a:rPr lang="en-US" altLang="en-US" sz="700" b="0" dirty="0" smtClean="0"/>
              <a:t>2011 </a:t>
            </a:r>
            <a:r>
              <a:rPr lang="en-US" altLang="en-US" sz="700" b="0" dirty="0"/>
              <a:t>The MITRE Corporation. All Rights Reserved.</a:t>
            </a:r>
          </a:p>
        </p:txBody>
      </p:sp>
      <p:sp>
        <p:nvSpPr>
          <p:cNvPr id="5"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6"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pic>
        <p:nvPicPr>
          <p:cNvPr id="7" name="Picture 1"/>
          <p:cNvPicPr>
            <a:picLocks noChangeAspect="1" noChangeArrowheads="1"/>
          </p:cNvPicPr>
          <p:nvPr/>
        </p:nvPicPr>
        <p:blipFill>
          <a:blip r:embed="rId2" cstate="print"/>
          <a:srcRect l="6647" t="21141" r="6393" b="10510"/>
          <a:stretch>
            <a:fillRect/>
          </a:stretch>
        </p:blipFill>
        <p:spPr bwMode="auto">
          <a:xfrm>
            <a:off x="35616" y="6333014"/>
            <a:ext cx="2287048" cy="485278"/>
          </a:xfrm>
          <a:prstGeom prst="rect">
            <a:avLst/>
          </a:prstGeom>
          <a:noFill/>
          <a:ln w="9525">
            <a:noFill/>
            <a:miter lim="800000"/>
            <a:headEnd/>
            <a:tailEnd/>
          </a:ln>
        </p:spPr>
      </p:pic>
      <p:sp>
        <p:nvSpPr>
          <p:cNvPr id="9" name="Text Box 34"/>
          <p:cNvSpPr txBox="1">
            <a:spLocks noChangeArrowheads="1"/>
          </p:cNvSpPr>
          <p:nvPr/>
        </p:nvSpPr>
        <p:spPr bwMode="auto">
          <a:xfrm>
            <a:off x="5580516" y="6443430"/>
            <a:ext cx="3403600" cy="200025"/>
          </a:xfrm>
          <a:prstGeom prst="rect">
            <a:avLst/>
          </a:prstGeom>
          <a:noFill/>
          <a:ln w="9525">
            <a:noFill/>
            <a:miter lim="800000"/>
            <a:headEnd/>
            <a:tailEnd/>
          </a:ln>
          <a:effectLst/>
        </p:spPr>
        <p:txBody>
          <a:bodyPr>
            <a:spAutoFit/>
          </a:bodyPr>
          <a:lstStyle/>
          <a:p>
            <a:pPr algn="r" eaLnBrk="0" hangingPunct="0">
              <a:defRPr/>
            </a:pPr>
            <a:r>
              <a:rPr lang="en-US" altLang="en-US" sz="700" b="0" dirty="0"/>
              <a:t>HS SEDI is a trademark of the U.S. Department of Homeland Security.</a:t>
            </a:r>
          </a:p>
        </p:txBody>
      </p:sp>
      <p:sp>
        <p:nvSpPr>
          <p:cNvPr id="5124" name="Rectangle 4"/>
          <p:cNvSpPr>
            <a:spLocks noGrp="1" noChangeArrowheads="1"/>
          </p:cNvSpPr>
          <p:nvPr>
            <p:ph type="subTitle" idx="1"/>
          </p:nvPr>
        </p:nvSpPr>
        <p:spPr>
          <a:xfrm>
            <a:off x="2133600" y="4189413"/>
            <a:ext cx="4602163" cy="763587"/>
          </a:xfrm>
        </p:spPr>
        <p:txBody>
          <a:bodyPr/>
          <a:lstStyle>
            <a:lvl1pPr marL="0" indent="0">
              <a:buFont typeface="Wingdings" pitchFamily="2" charset="2"/>
              <a:buNone/>
              <a:defRPr b="0"/>
            </a:lvl1pPr>
          </a:lstStyle>
          <a:p>
            <a:r>
              <a:rPr lang="en-US" altLang="en-US" smtClean="0"/>
              <a:t>Click to edit Master subtitle style</a:t>
            </a:r>
            <a:endParaRPr lang="en-US" altLang="en-US"/>
          </a:p>
        </p:txBody>
      </p:sp>
      <p:sp>
        <p:nvSpPr>
          <p:cNvPr id="5129" name="Rectangle 9"/>
          <p:cNvSpPr>
            <a:spLocks noGrp="1" noChangeArrowheads="1"/>
          </p:cNvSpPr>
          <p:nvPr>
            <p:ph type="ctrTitle" sz="quarter"/>
          </p:nvPr>
        </p:nvSpPr>
        <p:spPr>
          <a:xfrm>
            <a:off x="2133600" y="2286000"/>
            <a:ext cx="6477000" cy="1143000"/>
          </a:xfrm>
        </p:spPr>
        <p:txBody>
          <a:bodyPr anchor="ctr"/>
          <a:lstStyle>
            <a:lvl1pPr>
              <a:lnSpc>
                <a:spcPts val="4400"/>
              </a:lnSpc>
              <a:defRPr sz="4000">
                <a:solidFill>
                  <a:schemeClr val="tx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7165279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r>
              <a:rPr lang="en-US" smtClean="0"/>
              <a:t>Page  </a:t>
            </a:r>
            <a:fld id="{E40CCABB-9BBC-49C5-99B3-2E0B57D184A5}" type="slidenum">
              <a:rPr lang="en-US" smtClean="0"/>
              <a:pPr/>
              <a:t>‹#›</a:t>
            </a:fld>
            <a:endParaRPr lang="en-US"/>
          </a:p>
        </p:txBody>
      </p:sp>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0"/>
          </p:nvPr>
        </p:nvSpPr>
        <p:spPr/>
        <p:txBody>
          <a:bodyPr/>
          <a:lstStyle/>
          <a:p>
            <a:r>
              <a:rPr lang="en-US" smtClean="0"/>
              <a:t>Page  </a:t>
            </a:r>
            <a:fld id="{E40CCABB-9BBC-49C5-99B3-2E0B57D184A5}" type="slidenum">
              <a:rPr lang="en-US" smtClean="0"/>
              <a:pPr/>
              <a:t>‹#›</a:t>
            </a:fld>
            <a:endParaRPr lang="en-US"/>
          </a:p>
        </p:txBody>
      </p:sp>
      <p:sp>
        <p:nvSpPr>
          <p:cNvPr id="7" name="Title 6"/>
          <p:cNvSpPr>
            <a:spLocks noGrp="1"/>
          </p:cNvSpPr>
          <p:nvPr>
            <p:ph type="title" hasCustomPrompt="1"/>
          </p:nvPr>
        </p:nvSpPr>
        <p:spPr/>
        <p:txBody>
          <a:bodyPr/>
          <a:lstStyle>
            <a:lvl1pPr>
              <a:lnSpc>
                <a:spcPts val="3000"/>
              </a:lnSpc>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8984" y="1101068"/>
            <a:ext cx="7764551" cy="5138670"/>
          </a:xfrm>
        </p:spPr>
        <p:txBody>
          <a:bodyPr/>
          <a:lstStyle>
            <a:lvl1pPr>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lide Number Placeholder 3"/>
          <p:cNvSpPr>
            <a:spLocks noGrp="1"/>
          </p:cNvSpPr>
          <p:nvPr>
            <p:ph type="sldNum" sz="quarter" idx="10"/>
          </p:nvPr>
        </p:nvSpPr>
        <p:spPr/>
        <p:txBody>
          <a:bodyPr/>
          <a:lstStyle>
            <a:lvl1pPr>
              <a:defRPr>
                <a:solidFill>
                  <a:schemeClr val="tx2">
                    <a:lumMod val="75000"/>
                  </a:schemeClr>
                </a:solidFill>
              </a:defRPr>
            </a:lvl1pPr>
          </a:lstStyle>
          <a:p>
            <a:pPr>
              <a:defRPr/>
            </a:pPr>
            <a:fld id="{6464F6AE-368D-472F-961D-11E0AAAF00D8}" type="slidenum">
              <a:rPr lang="en-US"/>
              <a:pPr>
                <a:defRPr/>
              </a:pPr>
              <a:t>‹#›</a:t>
            </a:fld>
            <a:endParaRPr lang="en-US" dirty="0"/>
          </a:p>
        </p:txBody>
      </p:sp>
    </p:spTree>
    <p:extLst>
      <p:ext uri="{BB962C8B-B14F-4D97-AF65-F5344CB8AC3E}">
        <p14:creationId xmlns:p14="http://schemas.microsoft.com/office/powerpoint/2010/main" val="28366360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pPr>
              <a:defRPr/>
            </a:pPr>
            <a:fld id="{4468EA2A-F4AA-4C00-9A34-B6FC1BD6175D}" type="slidenum">
              <a:rPr lang="en-US"/>
              <a:pPr>
                <a:defRPr/>
              </a:pPr>
              <a:t>‹#›</a:t>
            </a:fld>
            <a:endParaRPr lang="en-US"/>
          </a:p>
        </p:txBody>
      </p:sp>
    </p:spTree>
    <p:extLst>
      <p:ext uri="{BB962C8B-B14F-4D97-AF65-F5344CB8AC3E}">
        <p14:creationId xmlns:p14="http://schemas.microsoft.com/office/powerpoint/2010/main" val="2023040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295400"/>
            <a:ext cx="3771900" cy="4808538"/>
          </a:xfrm>
        </p:spPr>
        <p:txBody>
          <a:bodyPr/>
          <a:lstStyle>
            <a:lvl1pPr>
              <a:buFont typeface="Arial" pitchFamily="34" charset="0"/>
              <a:buChar char="■"/>
              <a:defRPr sz="2000">
                <a:latin typeface="+mn-lt"/>
              </a:defRPr>
            </a:lvl1pPr>
            <a:lvl2pPr>
              <a:defRPr sz="1800">
                <a:latin typeface="+mn-lt"/>
              </a:defRPr>
            </a:lvl2pPr>
            <a:lvl3pPr>
              <a:buFont typeface="Arial" pitchFamily="34" charset="0"/>
              <a:buChar cha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584700" y="1295400"/>
            <a:ext cx="3771900" cy="4808538"/>
          </a:xfrm>
        </p:spPr>
        <p:txBody>
          <a:bodyPr/>
          <a:lstStyle>
            <a:lvl1pPr>
              <a:defRPr sz="2000">
                <a:latin typeface="+mn-lt"/>
              </a:defRPr>
            </a:lvl1pPr>
            <a:lvl2pPr>
              <a:defRPr sz="1800">
                <a:latin typeface="+mn-lt"/>
              </a:defRPr>
            </a:lvl2pPr>
            <a:lvl3pP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2"/>
          <p:cNvSpPr>
            <a:spLocks noGrp="1" noChangeArrowheads="1"/>
          </p:cNvSpPr>
          <p:nvPr>
            <p:ph type="sldNum" sz="quarter" idx="10"/>
          </p:nvPr>
        </p:nvSpPr>
        <p:spPr>
          <a:ln/>
        </p:spPr>
        <p:txBody>
          <a:bodyPr/>
          <a:lstStyle>
            <a:lvl1pPr>
              <a:defRPr/>
            </a:lvl1pPr>
          </a:lstStyle>
          <a:p>
            <a:pPr>
              <a:defRPr/>
            </a:pPr>
            <a:fld id="{BB6133BC-B467-4F10-B771-06A20F6CE996}" type="slidenum">
              <a:rPr lang="en-US"/>
              <a:pPr>
                <a:defRPr/>
              </a:pPr>
              <a:t>‹#›</a:t>
            </a:fld>
            <a:endParaRPr lang="en-US"/>
          </a:p>
        </p:txBody>
      </p:sp>
    </p:spTree>
    <p:extLst>
      <p:ext uri="{BB962C8B-B14F-4D97-AF65-F5344CB8AC3E}">
        <p14:creationId xmlns:p14="http://schemas.microsoft.com/office/powerpoint/2010/main" val="13727298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pPr>
              <a:defRPr/>
            </a:pPr>
            <a:fld id="{FA05C61B-3F68-430E-8AB1-7B160BB9D61B}" type="slidenum">
              <a:rPr lang="en-US"/>
              <a:pPr>
                <a:defRPr/>
              </a:pPr>
              <a:t>‹#›</a:t>
            </a:fld>
            <a:endParaRPr lang="en-US"/>
          </a:p>
        </p:txBody>
      </p:sp>
    </p:spTree>
    <p:extLst>
      <p:ext uri="{BB962C8B-B14F-4D97-AF65-F5344CB8AC3E}">
        <p14:creationId xmlns:p14="http://schemas.microsoft.com/office/powerpoint/2010/main" val="1816924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B7C26DF2-F0EA-4D35-8642-0779A8F17290}" type="slidenum">
              <a:rPr lang="en-US"/>
              <a:pPr>
                <a:defRPr/>
              </a:pPr>
              <a:t>‹#›</a:t>
            </a:fld>
            <a:endParaRPr lang="en-US"/>
          </a:p>
        </p:txBody>
      </p:sp>
    </p:spTree>
    <p:extLst>
      <p:ext uri="{BB962C8B-B14F-4D97-AF65-F5344CB8AC3E}">
        <p14:creationId xmlns:p14="http://schemas.microsoft.com/office/powerpoint/2010/main" val="710181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604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45847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p:txBody>
          <a:bodyPr/>
          <a:lstStyle/>
          <a:p>
            <a:r>
              <a:rPr lang="en-US" smtClean="0"/>
              <a:t>Page  </a:t>
            </a:r>
            <a:fld id="{E40CCABB-9BBC-49C5-99B3-2E0B57D184A5}" type="slidenum">
              <a:rPr lang="en-US" smtClean="0"/>
              <a:pPr/>
              <a:t>‹#›</a:t>
            </a:fld>
            <a:endParaRPr lang="en-US"/>
          </a:p>
        </p:txBody>
      </p:sp>
      <p:sp>
        <p:nvSpPr>
          <p:cNvPr id="8" name="Title 7"/>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85800" y="1295400"/>
            <a:ext cx="7696200" cy="4884738"/>
          </a:xfrm>
        </p:spPr>
        <p:txBody>
          <a:bodyPr/>
          <a:lstStyle>
            <a:lvl1pPr>
              <a:lnSpc>
                <a:spcPts val="2400"/>
              </a:lnSpc>
              <a:defRPr/>
            </a:lvl1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Title 7"/>
          <p:cNvSpPr>
            <a:spLocks noGrp="1"/>
          </p:cNvSpPr>
          <p:nvPr>
            <p:ph type="title" hasCustomPrompt="1"/>
          </p:nvPr>
        </p:nvSpPr>
        <p:spPr/>
        <p:txBody>
          <a:bodyPr/>
          <a:lstStyle>
            <a:lvl1pPr>
              <a:lnSpc>
                <a:spcPts val="3000"/>
              </a:lnSpc>
              <a:defRPr baseline="0"/>
            </a:lvl1pPr>
          </a:lstStyle>
          <a:p>
            <a:r>
              <a:rPr lang="en-US" dirty="0" smtClean="0"/>
              <a:t>Click to enter text here</a:t>
            </a:r>
            <a:endParaRPr lang="en-US" dirty="0"/>
          </a:p>
        </p:txBody>
      </p:sp>
      <p:sp>
        <p:nvSpPr>
          <p:cNvPr id="9" name="Slide Number Placeholder 8"/>
          <p:cNvSpPr>
            <a:spLocks noGrp="1"/>
          </p:cNvSpPr>
          <p:nvPr>
            <p:ph type="sldNum" sz="quarter" idx="10"/>
          </p:nvPr>
        </p:nvSpPr>
        <p:spPr/>
        <p:txBody>
          <a:bodyPr/>
          <a:lstStyle/>
          <a:p>
            <a:r>
              <a:rPr lang="en-US" smtClean="0"/>
              <a:t>Page  </a:t>
            </a:r>
            <a:fld id="{E40CCABB-9BBC-49C5-99B3-2E0B57D184A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90" y="1535113"/>
            <a:ext cx="381149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388925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Content Placeholder 2"/>
          <p:cNvSpPr>
            <a:spLocks noGrp="1"/>
          </p:cNvSpPr>
          <p:nvPr>
            <p:ph sz="half" idx="12" hasCustomPrompt="1"/>
          </p:nvPr>
        </p:nvSpPr>
        <p:spPr>
          <a:xfrm>
            <a:off x="685800" y="2201862"/>
            <a:ext cx="38100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3"/>
          <p:cNvSpPr>
            <a:spLocks noGrp="1"/>
          </p:cNvSpPr>
          <p:nvPr>
            <p:ph sz="half" idx="13" hasCustomPrompt="1"/>
          </p:nvPr>
        </p:nvSpPr>
        <p:spPr>
          <a:xfrm>
            <a:off x="4648200" y="2201862"/>
            <a:ext cx="38862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11"/>
          <p:cNvSpPr>
            <a:spLocks noGrp="1"/>
          </p:cNvSpPr>
          <p:nvPr>
            <p:ph type="sldNum" sz="quarter" idx="14"/>
          </p:nvPr>
        </p:nvSpPr>
        <p:spPr/>
        <p:txBody>
          <a:bodyPr/>
          <a:lstStyle/>
          <a:p>
            <a:r>
              <a:rPr lang="en-US" smtClean="0"/>
              <a:t>Page  </a:t>
            </a:r>
            <a:fld id="{E40CCABB-9BBC-49C5-99B3-2E0B57D184A5}" type="slidenum">
              <a:rPr lang="en-US" smtClean="0"/>
              <a:pPr/>
              <a:t>‹#›</a:t>
            </a:fld>
            <a:endParaRPr lang="en-US"/>
          </a:p>
        </p:txBody>
      </p:sp>
      <p:sp>
        <p:nvSpPr>
          <p:cNvPr id="13" name="Title 12"/>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8382000"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eaLnBrk="0" hangingPunct="0">
              <a:lnSpc>
                <a:spcPct val="120000"/>
              </a:lnSpc>
              <a:spcAft>
                <a:spcPct val="0"/>
              </a:spcAft>
              <a:buClrTx/>
              <a:defRPr sz="800">
                <a:solidFill>
                  <a:schemeClr val="tx2"/>
                </a:solidFill>
                <a:latin typeface="Arial" charset="0"/>
              </a:defRPr>
            </a:lvl1pPr>
          </a:lstStyle>
          <a:p>
            <a:pPr>
              <a:defRPr/>
            </a:pPr>
            <a:fld id="{43642318-52EC-41EB-B83B-BE0DE24A6FD0}" type="slidenum">
              <a:rPr lang="en-US"/>
              <a:pPr>
                <a:defRPr/>
              </a:pPr>
              <a:t>‹#›</a:t>
            </a:fld>
            <a:endParaRPr lang="en-US"/>
          </a:p>
        </p:txBody>
      </p:sp>
      <p:sp>
        <p:nvSpPr>
          <p:cNvPr id="1027" name="Rectangle 3"/>
          <p:cNvSpPr>
            <a:spLocks noGrp="1" noChangeArrowheads="1"/>
          </p:cNvSpPr>
          <p:nvPr>
            <p:ph type="title"/>
          </p:nvPr>
        </p:nvSpPr>
        <p:spPr bwMode="auto">
          <a:xfrm>
            <a:off x="266163" y="381000"/>
            <a:ext cx="8610599"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685800" y="1107583"/>
            <a:ext cx="7696200" cy="51257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102"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4107" name="Rectangle 11"/>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solidFill>
                <a:schemeClr val="tx2"/>
              </a:solidFill>
            </a:endParaRPr>
          </a:p>
        </p:txBody>
      </p:sp>
      <p:sp>
        <p:nvSpPr>
          <p:cNvPr id="4122" name="Line 26"/>
          <p:cNvSpPr>
            <a:spLocks noChangeShapeType="1"/>
          </p:cNvSpPr>
          <p:nvPr/>
        </p:nvSpPr>
        <p:spPr bwMode="auto">
          <a:xfrm>
            <a:off x="152400" y="6324600"/>
            <a:ext cx="8763000" cy="0"/>
          </a:xfrm>
          <a:prstGeom prst="line">
            <a:avLst/>
          </a:prstGeom>
          <a:noFill/>
          <a:ln w="6350">
            <a:solidFill>
              <a:srgbClr val="FF9900"/>
            </a:solidFill>
            <a:round/>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11" name="Text Box 34"/>
          <p:cNvSpPr txBox="1">
            <a:spLocks noChangeArrowheads="1"/>
          </p:cNvSpPr>
          <p:nvPr/>
        </p:nvSpPr>
        <p:spPr bwMode="auto">
          <a:xfrm>
            <a:off x="6378575" y="6540500"/>
            <a:ext cx="2625725" cy="215900"/>
          </a:xfrm>
          <a:prstGeom prst="rect">
            <a:avLst/>
          </a:prstGeom>
          <a:noFill/>
          <a:ln w="9525">
            <a:noFill/>
            <a:miter lim="800000"/>
            <a:headEnd/>
            <a:tailEnd/>
          </a:ln>
          <a:effectLst/>
        </p:spPr>
        <p:txBody>
          <a:bodyPr wrap="none">
            <a:spAutoFit/>
          </a:bodyPr>
          <a:lstStyle/>
          <a:p>
            <a:pPr algn="r" eaLnBrk="0" hangingPunct="0">
              <a:defRPr/>
            </a:pPr>
            <a:r>
              <a:rPr lang="en-US" altLang="en-US" sz="800" b="0" dirty="0"/>
              <a:t>© </a:t>
            </a:r>
            <a:r>
              <a:rPr lang="en-US" altLang="en-US" sz="800" b="0" dirty="0" smtClean="0"/>
              <a:t>2011 </a:t>
            </a:r>
            <a:r>
              <a:rPr lang="en-US" altLang="en-US" sz="800" b="0" dirty="0"/>
              <a:t>The MITRE Corporation. All Rights Reserved.</a:t>
            </a:r>
          </a:p>
        </p:txBody>
      </p:sp>
      <p:pic>
        <p:nvPicPr>
          <p:cNvPr id="1033" name="Picture 1"/>
          <p:cNvPicPr>
            <a:picLocks noChangeAspect="1" noChangeArrowheads="1"/>
          </p:cNvPicPr>
          <p:nvPr/>
        </p:nvPicPr>
        <p:blipFill>
          <a:blip r:embed="rId13" cstate="print"/>
          <a:srcRect l="8696" t="19490" r="4349"/>
          <a:stretch>
            <a:fillRect/>
          </a:stretch>
        </p:blipFill>
        <p:spPr bwMode="auto">
          <a:xfrm>
            <a:off x="125192" y="6454396"/>
            <a:ext cx="1524000" cy="381000"/>
          </a:xfrm>
          <a:prstGeom prst="rect">
            <a:avLst/>
          </a:prstGeom>
          <a:noFill/>
          <a:ln w="9525">
            <a:noFill/>
            <a:miter lim="800000"/>
            <a:headEnd/>
            <a:tailEnd/>
          </a:ln>
        </p:spPr>
      </p:pic>
    </p:spTree>
    <p:extLst>
      <p:ext uri="{BB962C8B-B14F-4D97-AF65-F5344CB8AC3E}">
        <p14:creationId xmlns:p14="http://schemas.microsoft.com/office/powerpoint/2010/main" val="58840346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56" r:id="rId9"/>
    <p:sldLayoutId id="2147483657" r:id="rId10"/>
    <p:sldLayoutId id="2147483661" r:id="rId11"/>
  </p:sldLayoutIdLst>
  <p:timing>
    <p:tnLst>
      <p:par>
        <p:cTn id="1" dur="indefinite" restart="never" nodeType="tmRoot"/>
      </p:par>
    </p:tnLst>
  </p:timing>
  <p:hf hdr="0" dt="0"/>
  <p:txStyles>
    <p:titleStyle>
      <a:lvl1pPr algn="ctr" rtl="0" eaLnBrk="1" fontAlgn="base" hangingPunct="1">
        <a:lnSpc>
          <a:spcPts val="3000"/>
        </a:lnSpc>
        <a:spcBef>
          <a:spcPct val="0"/>
        </a:spcBef>
        <a:spcAft>
          <a:spcPct val="0"/>
        </a:spcAft>
        <a:defRPr sz="2800" b="1">
          <a:solidFill>
            <a:srgbClr val="000099"/>
          </a:solidFill>
          <a:latin typeface="+mj-lt"/>
          <a:ea typeface="+mj-ea"/>
          <a:cs typeface="+mj-cs"/>
        </a:defRPr>
      </a:lvl1pPr>
      <a:lvl2pPr algn="l" rtl="0" eaLnBrk="1" fontAlgn="base" hangingPunct="1">
        <a:lnSpc>
          <a:spcPts val="3000"/>
        </a:lnSpc>
        <a:spcBef>
          <a:spcPct val="0"/>
        </a:spcBef>
        <a:spcAft>
          <a:spcPct val="0"/>
        </a:spcAft>
        <a:defRPr sz="2800" b="1">
          <a:solidFill>
            <a:srgbClr val="000099"/>
          </a:solidFill>
          <a:latin typeface="Calibri" pitchFamily="34" charset="0"/>
        </a:defRPr>
      </a:lvl2pPr>
      <a:lvl3pPr algn="l" rtl="0" eaLnBrk="1" fontAlgn="base" hangingPunct="1">
        <a:lnSpc>
          <a:spcPts val="3000"/>
        </a:lnSpc>
        <a:spcBef>
          <a:spcPct val="0"/>
        </a:spcBef>
        <a:spcAft>
          <a:spcPct val="0"/>
        </a:spcAft>
        <a:defRPr sz="2800" b="1">
          <a:solidFill>
            <a:srgbClr val="000099"/>
          </a:solidFill>
          <a:latin typeface="Calibri" pitchFamily="34" charset="0"/>
        </a:defRPr>
      </a:lvl3pPr>
      <a:lvl4pPr algn="l" rtl="0" eaLnBrk="1" fontAlgn="base" hangingPunct="1">
        <a:lnSpc>
          <a:spcPts val="3000"/>
        </a:lnSpc>
        <a:spcBef>
          <a:spcPct val="0"/>
        </a:spcBef>
        <a:spcAft>
          <a:spcPct val="0"/>
        </a:spcAft>
        <a:defRPr sz="2800" b="1">
          <a:solidFill>
            <a:srgbClr val="000099"/>
          </a:solidFill>
          <a:latin typeface="Calibri" pitchFamily="34" charset="0"/>
        </a:defRPr>
      </a:lvl4pPr>
      <a:lvl5pPr algn="l" rtl="0" eaLnBrk="1" fontAlgn="base" hangingPunct="1">
        <a:lnSpc>
          <a:spcPts val="3000"/>
        </a:lnSpc>
        <a:spcBef>
          <a:spcPct val="0"/>
        </a:spcBef>
        <a:spcAft>
          <a:spcPct val="0"/>
        </a:spcAft>
        <a:defRPr sz="2800" b="1">
          <a:solidFill>
            <a:srgbClr val="000099"/>
          </a:solidFill>
          <a:latin typeface="Calibri" pitchFamily="34"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p:titleStyle>
    <p:body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6.jpeg"/><Relationship Id="rId7"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image" Target="../media/image3.png"/><Relationship Id="rId4" Type="http://schemas.openxmlformats.org/officeDocument/2006/relationships/image" Target="../media/image37.jpe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anubis.iseclab.org/?action=result&amp;task_id=1167a57d1aa905e949df5d5478ab23bf9" TargetMode="External"/><Relationship Id="rId5" Type="http://schemas.openxmlformats.org/officeDocument/2006/relationships/image" Target="../media/image41.png"/><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2" Type="http://schemas.openxmlformats.org/officeDocument/2006/relationships/hyperlink" Target="mailto:maec@mitre.org" TargetMode="Externa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maec.mitre.org/community/discussionlist.html" TargetMode="External"/><Relationship Id="rId2" Type="http://schemas.openxmlformats.org/officeDocument/2006/relationships/hyperlink" Target="http://maec.mitre.org/" TargetMode="External"/><Relationship Id="rId1" Type="http://schemas.openxmlformats.org/officeDocument/2006/relationships/slideLayout" Target="../slideLayouts/slideLayout8.xml"/><Relationship Id="rId4" Type="http://schemas.openxmlformats.org/officeDocument/2006/relationships/hyperlink" Target="mailto:maec@mitre.org"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wmf"/><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wmf"/><Relationship Id="rId5" Type="http://schemas.openxmlformats.org/officeDocument/2006/relationships/image" Target="../media/image7.png"/><Relationship Id="rId10" Type="http://schemas.openxmlformats.org/officeDocument/2006/relationships/image" Target="../media/image12.wmf"/><Relationship Id="rId4" Type="http://schemas.openxmlformats.org/officeDocument/2006/relationships/image" Target="../media/image6.png"/><Relationship Id="rId9" Type="http://schemas.openxmlformats.org/officeDocument/2006/relationships/image" Target="../media/image11.jpeg"/></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gi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4.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22.wmf"/><Relationship Id="rId7" Type="http://schemas.openxmlformats.org/officeDocument/2006/relationships/image" Target="../media/image26.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0.gi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3.xml"/><Relationship Id="rId11" Type="http://schemas.openxmlformats.org/officeDocument/2006/relationships/image" Target="../media/image30.gif"/><Relationship Id="rId5" Type="http://schemas.openxmlformats.org/officeDocument/2006/relationships/diagramQuickStyle" Target="../diagrams/quickStyle3.xml"/><Relationship Id="rId10" Type="http://schemas.openxmlformats.org/officeDocument/2006/relationships/image" Target="../media/image33.png"/><Relationship Id="rId4" Type="http://schemas.openxmlformats.org/officeDocument/2006/relationships/diagramLayout" Target="../diagrams/layout3.xml"/><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143000" y="5410200"/>
            <a:ext cx="6858000" cy="763587"/>
          </a:xfrm>
        </p:spPr>
        <p:txBody>
          <a:bodyPr/>
          <a:lstStyle/>
          <a:p>
            <a:pPr algn="ctr"/>
            <a:r>
              <a:rPr lang="en-US" dirty="0" smtClean="0"/>
              <a:t>Ivan Kirillov</a:t>
            </a:r>
          </a:p>
          <a:p>
            <a:pPr algn="ctr"/>
            <a:r>
              <a:rPr lang="en-US" dirty="0" smtClean="0"/>
              <a:t>March 24</a:t>
            </a:r>
            <a:r>
              <a:rPr lang="en-US" baseline="30000" dirty="0" smtClean="0"/>
              <a:t>th</a:t>
            </a:r>
            <a:r>
              <a:rPr lang="en-US" dirty="0" smtClean="0"/>
              <a:t>, 2011</a:t>
            </a:r>
            <a:endParaRPr lang="en-US" dirty="0"/>
          </a:p>
        </p:txBody>
      </p:sp>
      <p:sp>
        <p:nvSpPr>
          <p:cNvPr id="6" name="Rectangle 5"/>
          <p:cNvSpPr/>
          <p:nvPr/>
        </p:nvSpPr>
        <p:spPr bwMode="auto">
          <a:xfrm>
            <a:off x="2133600" y="1447800"/>
            <a:ext cx="4648200" cy="1447800"/>
          </a:xfrm>
          <a:prstGeom prst="rect">
            <a:avLst/>
          </a:prstGeom>
          <a:blipFill dpi="0" rotWithShape="1">
            <a:blip r:embed="rId3" cstate="print"/>
            <a:srcRect/>
            <a:stretch>
              <a:fillRect/>
            </a:stretch>
          </a:blip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5" name="TextBox 4"/>
          <p:cNvSpPr txBox="1"/>
          <p:nvPr/>
        </p:nvSpPr>
        <p:spPr>
          <a:xfrm>
            <a:off x="2209800" y="3352800"/>
            <a:ext cx="4343400" cy="566309"/>
          </a:xfrm>
          <a:prstGeom prst="rect">
            <a:avLst/>
          </a:prstGeom>
          <a:noFill/>
        </p:spPr>
        <p:txBody>
          <a:bodyPr wrap="square" rtlCol="0">
            <a:spAutoFit/>
          </a:bodyPr>
          <a:lstStyle/>
          <a:p>
            <a:r>
              <a:rPr lang="en-US" sz="8000" dirty="0" smtClean="0">
                <a:solidFill>
                  <a:schemeClr val="tx2"/>
                </a:solidFill>
              </a:rPr>
              <a:t>&amp;</a:t>
            </a:r>
            <a:endParaRPr lang="en-US" sz="8000" dirty="0">
              <a:solidFill>
                <a:schemeClr val="tx2"/>
              </a:solidFill>
            </a:endParaRPr>
          </a:p>
        </p:txBody>
      </p:sp>
      <p:pic>
        <p:nvPicPr>
          <p:cNvPr id="8" name="Picture 7" descr="ovalLogo.gif"/>
          <p:cNvPicPr>
            <a:picLocks noChangeAspect="1"/>
          </p:cNvPicPr>
          <p:nvPr/>
        </p:nvPicPr>
        <p:blipFill>
          <a:blip r:embed="rId4" cstate="print"/>
          <a:stretch>
            <a:fillRect/>
          </a:stretch>
        </p:blipFill>
        <p:spPr>
          <a:xfrm>
            <a:off x="2286000" y="3657600"/>
            <a:ext cx="4114800" cy="159359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Community Engagement</a:t>
            </a:r>
            <a:endParaRPr lang="en-US" dirty="0"/>
          </a:p>
        </p:txBody>
      </p:sp>
      <p:sp>
        <p:nvSpPr>
          <p:cNvPr id="2" name="Content Placeholder 1"/>
          <p:cNvSpPr>
            <a:spLocks noGrp="1"/>
          </p:cNvSpPr>
          <p:nvPr>
            <p:ph idx="1"/>
          </p:nvPr>
        </p:nvSpPr>
        <p:spPr/>
        <p:txBody>
          <a:bodyPr/>
          <a:lstStyle/>
          <a:p>
            <a:r>
              <a:rPr lang="en-US" dirty="0" smtClean="0"/>
              <a:t>IEEE ICSG Malware Working Group</a:t>
            </a:r>
          </a:p>
          <a:p>
            <a:pPr lvl="1"/>
            <a:r>
              <a:rPr lang="en-US" dirty="0" smtClean="0"/>
              <a:t>Developed Malware Metadata exchange schema to facilitate the sharing of sample data between AV product vendors</a:t>
            </a:r>
          </a:p>
          <a:p>
            <a:pPr lvl="2"/>
            <a:r>
              <a:rPr lang="en-US" dirty="0" smtClean="0"/>
              <a:t>Attributes for AV classifications, source (URIs), object properties (file hashes,  registry keys), </a:t>
            </a:r>
            <a:r>
              <a:rPr lang="en-US" dirty="0" err="1" smtClean="0"/>
              <a:t>boolean</a:t>
            </a:r>
            <a:r>
              <a:rPr lang="en-US" dirty="0" smtClean="0"/>
              <a:t> properties (</a:t>
            </a:r>
            <a:r>
              <a:rPr lang="en-US" dirty="0" err="1" smtClean="0"/>
              <a:t>isKernel</a:t>
            </a:r>
            <a:r>
              <a:rPr lang="en-US" dirty="0" smtClean="0"/>
              <a:t>, </a:t>
            </a:r>
            <a:r>
              <a:rPr lang="en-US" dirty="0" err="1" smtClean="0"/>
              <a:t>isPolymorphic</a:t>
            </a:r>
            <a:r>
              <a:rPr lang="en-US" dirty="0" smtClean="0"/>
              <a:t>)</a:t>
            </a:r>
          </a:p>
          <a:p>
            <a:pPr lvl="1"/>
            <a:r>
              <a:rPr lang="en-US" dirty="0" smtClean="0"/>
              <a:t>MAEC currently imports the IEEE ICSG Malware Metadata exchange schema</a:t>
            </a:r>
          </a:p>
          <a:p>
            <a:pPr lvl="1"/>
            <a:r>
              <a:rPr lang="en-US" dirty="0" smtClean="0"/>
              <a:t>The MAEC team has been invited to join the WG and develop the next version of the schema</a:t>
            </a:r>
          </a:p>
          <a:p>
            <a:r>
              <a:rPr lang="en-US" dirty="0" smtClean="0"/>
              <a:t>Industry Collaborations</a:t>
            </a:r>
          </a:p>
          <a:p>
            <a:pPr lvl="1"/>
            <a:r>
              <a:rPr lang="en-US" dirty="0" smtClean="0"/>
              <a:t>Working with </a:t>
            </a:r>
            <a:r>
              <a:rPr lang="en-US" dirty="0" err="1" smtClean="0"/>
              <a:t>Mandiant</a:t>
            </a:r>
            <a:r>
              <a:rPr lang="en-US" dirty="0" smtClean="0"/>
              <a:t> on MAEC &lt;-&gt; </a:t>
            </a:r>
            <a:r>
              <a:rPr lang="en-US" dirty="0" err="1" smtClean="0"/>
              <a:t>openIOC</a:t>
            </a:r>
            <a:endParaRPr lang="en-US" dirty="0" smtClean="0"/>
          </a:p>
          <a:p>
            <a:pPr lvl="1"/>
            <a:r>
              <a:rPr lang="en-US" dirty="0" smtClean="0"/>
              <a:t>Tool vendors supported our development  of MAEC translators:</a:t>
            </a:r>
          </a:p>
          <a:p>
            <a:pPr lvl="2"/>
            <a:r>
              <a:rPr lang="en-US" dirty="0" err="1" smtClean="0"/>
              <a:t>CWSandbox</a:t>
            </a:r>
            <a:r>
              <a:rPr lang="en-US" dirty="0" smtClean="0"/>
              <a:t> : GFI Software</a:t>
            </a:r>
          </a:p>
          <a:p>
            <a:pPr lvl="2"/>
            <a:r>
              <a:rPr lang="en-US" dirty="0" err="1" smtClean="0"/>
              <a:t>ThreatExpert</a:t>
            </a:r>
            <a:r>
              <a:rPr lang="en-US" dirty="0" smtClean="0"/>
              <a:t> : Symantec</a:t>
            </a:r>
          </a:p>
          <a:p>
            <a:pPr lvl="2"/>
            <a:r>
              <a:rPr lang="en-US" dirty="0" smtClean="0"/>
              <a:t>Anubis : International Secure Systems (</a:t>
            </a:r>
            <a:r>
              <a:rPr lang="en-US" dirty="0" err="1" smtClean="0"/>
              <a:t>Isec</a:t>
            </a:r>
            <a:r>
              <a:rPr lang="en-US" dirty="0" smtClean="0"/>
              <a:t>) Lab</a:t>
            </a:r>
          </a:p>
          <a:p>
            <a:pPr lvl="2"/>
            <a:endParaRPr lang="en-US" dirty="0" smtClean="0"/>
          </a:p>
          <a:p>
            <a:pPr lvl="1">
              <a:buNone/>
            </a:pPr>
            <a:endParaRPr lang="en-US" dirty="0" smtClean="0"/>
          </a:p>
          <a:p>
            <a:pPr lvl="1">
              <a:buNone/>
            </a:pPr>
            <a:endParaRPr lang="en-US" dirty="0" smtClean="0"/>
          </a:p>
          <a:p>
            <a:pPr lvl="1">
              <a:buNone/>
            </a:pPr>
            <a:endParaRPr lang="en-US" dirty="0" smtClean="0"/>
          </a:p>
          <a:p>
            <a:pPr lvl="1"/>
            <a:endParaRPr lang="en-US" dirty="0" smtClean="0"/>
          </a:p>
          <a:p>
            <a:pPr lvl="1"/>
            <a:endParaRPr lang="en-US" dirty="0" smtClean="0"/>
          </a:p>
          <a:p>
            <a:pPr lvl="1">
              <a:buNone/>
            </a:pPr>
            <a:endParaRPr lang="en-US" dirty="0" smtClean="0"/>
          </a:p>
          <a:p>
            <a:pPr lvl="1"/>
            <a:endParaRPr lang="en-US" dirty="0" smtClean="0"/>
          </a:p>
          <a:p>
            <a:endParaRPr lang="en-US" dirty="0" smtClean="0"/>
          </a:p>
          <a:p>
            <a:pPr lvl="1">
              <a:buNone/>
            </a:pPr>
            <a:endParaRPr lang="en-US" dirty="0" smtClean="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10</a:t>
            </a:fld>
            <a:endParaRPr lang="en-US"/>
          </a:p>
        </p:txBody>
      </p:sp>
      <p:pic>
        <p:nvPicPr>
          <p:cNvPr id="6" name="Picture 5" descr="IEEE_logo.jpg"/>
          <p:cNvPicPr>
            <a:picLocks noChangeAspect="1"/>
          </p:cNvPicPr>
          <p:nvPr/>
        </p:nvPicPr>
        <p:blipFill>
          <a:blip r:embed="rId3" cstate="print"/>
          <a:stretch>
            <a:fillRect/>
          </a:stretch>
        </p:blipFill>
        <p:spPr>
          <a:xfrm>
            <a:off x="5609890" y="838200"/>
            <a:ext cx="1933910" cy="6881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990600"/>
            <a:ext cx="7696200" cy="5867400"/>
          </a:xfrm>
        </p:spPr>
        <p:txBody>
          <a:bodyPr/>
          <a:lstStyle/>
          <a:p>
            <a:r>
              <a:rPr lang="en-US" sz="1800" dirty="0" smtClean="0"/>
              <a:t>MAEC v 1.0</a:t>
            </a:r>
          </a:p>
          <a:p>
            <a:pPr lvl="1"/>
            <a:r>
              <a:rPr lang="en-US" sz="1600" dirty="0" smtClean="0"/>
              <a:t>Analysis: Dynamic</a:t>
            </a:r>
          </a:p>
          <a:p>
            <a:pPr lvl="1"/>
            <a:r>
              <a:rPr lang="en-US" sz="1600" dirty="0" smtClean="0"/>
              <a:t>Operational: Detection (Host-based through OVAL)</a:t>
            </a:r>
          </a:p>
          <a:p>
            <a:pPr lvl="1"/>
            <a:r>
              <a:rPr lang="en-US" sz="1600" dirty="0" smtClean="0"/>
              <a:t>Schema Level: Host-based observables</a:t>
            </a:r>
          </a:p>
          <a:p>
            <a:r>
              <a:rPr lang="en-US" sz="1800" dirty="0" smtClean="0"/>
              <a:t>MAEC v 1.1 (current release)</a:t>
            </a:r>
          </a:p>
          <a:p>
            <a:pPr lvl="1"/>
            <a:r>
              <a:rPr lang="en-US" sz="1600" dirty="0" smtClean="0"/>
              <a:t>Analysis: Static</a:t>
            </a:r>
          </a:p>
          <a:p>
            <a:pPr lvl="1"/>
            <a:r>
              <a:rPr lang="en-US" sz="1600" dirty="0" smtClean="0"/>
              <a:t>Schema Level: Malware metadata</a:t>
            </a:r>
          </a:p>
          <a:p>
            <a:r>
              <a:rPr lang="en-US" sz="1800" dirty="0" smtClean="0"/>
              <a:t>Future Schemas</a:t>
            </a:r>
          </a:p>
          <a:p>
            <a:pPr lvl="1"/>
            <a:r>
              <a:rPr lang="en-US" sz="1600" dirty="0" smtClean="0"/>
              <a:t>Additional attributes (</a:t>
            </a:r>
            <a:r>
              <a:rPr lang="en-US" sz="1600" dirty="0" err="1" smtClean="0"/>
              <a:t>Netflow</a:t>
            </a:r>
            <a:r>
              <a:rPr lang="en-US" sz="1600" dirty="0" smtClean="0"/>
              <a:t>, Layer 7 protocols)</a:t>
            </a:r>
          </a:p>
          <a:p>
            <a:pPr lvl="1"/>
            <a:r>
              <a:rPr lang="en-US" sz="1600" dirty="0" smtClean="0"/>
              <a:t>In-Depth Analysis</a:t>
            </a:r>
          </a:p>
          <a:p>
            <a:pPr lvl="2"/>
            <a:r>
              <a:rPr lang="en-US" sz="1400" dirty="0" smtClean="0"/>
              <a:t>Mid-level behaviors</a:t>
            </a:r>
          </a:p>
          <a:p>
            <a:pPr lvl="1"/>
            <a:r>
              <a:rPr lang="en-US" sz="1600" dirty="0" smtClean="0"/>
              <a:t>Operational</a:t>
            </a:r>
          </a:p>
          <a:p>
            <a:pPr lvl="2"/>
            <a:r>
              <a:rPr lang="en-US" sz="1400" dirty="0" smtClean="0"/>
              <a:t>Signature and Indicators of Compromise (IOCs) management</a:t>
            </a:r>
          </a:p>
          <a:p>
            <a:pPr lvl="2"/>
            <a:r>
              <a:rPr lang="en-US" sz="1400" dirty="0" smtClean="0"/>
              <a:t>Mitigation and response support</a:t>
            </a:r>
          </a:p>
          <a:p>
            <a:pPr lvl="1"/>
            <a:r>
              <a:rPr lang="en-US" sz="1600" dirty="0" smtClean="0"/>
              <a:t>Expressiveness (operators, constraints, relationships)</a:t>
            </a:r>
          </a:p>
        </p:txBody>
      </p:sp>
      <p:sp>
        <p:nvSpPr>
          <p:cNvPr id="3" name="Title 2"/>
          <p:cNvSpPr>
            <a:spLocks noGrp="1"/>
          </p:cNvSpPr>
          <p:nvPr>
            <p:ph type="title"/>
          </p:nvPr>
        </p:nvSpPr>
        <p:spPr/>
        <p:txBody>
          <a:bodyPr/>
          <a:lstStyle/>
          <a:p>
            <a:r>
              <a:rPr lang="en-US" dirty="0" smtClean="0"/>
              <a:t>MAEC Schema Roadmap</a:t>
            </a:r>
            <a:endParaRPr lang="en-US"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1143000"/>
          </a:xfrm>
        </p:spPr>
        <p:txBody>
          <a:bodyPr>
            <a:normAutofit/>
          </a:bodyPr>
          <a:lstStyle/>
          <a:p>
            <a:r>
              <a:rPr lang="en-US" dirty="0" smtClean="0">
                <a:latin typeface="Calibri" pitchFamily="34" charset="0"/>
              </a:rPr>
              <a:t>Use Case: Host Based Detection</a:t>
            </a:r>
            <a:endParaRPr lang="en-US" dirty="0">
              <a:latin typeface="Calibri" pitchFamily="34" charset="0"/>
            </a:endParaRPr>
          </a:p>
        </p:txBody>
      </p:sp>
      <p:grpSp>
        <p:nvGrpSpPr>
          <p:cNvPr id="3" name="Group 62"/>
          <p:cNvGrpSpPr/>
          <p:nvPr/>
        </p:nvGrpSpPr>
        <p:grpSpPr>
          <a:xfrm>
            <a:off x="990600" y="4267200"/>
            <a:ext cx="1600200" cy="2009698"/>
            <a:chOff x="381000" y="2971800"/>
            <a:chExt cx="1600200" cy="2009698"/>
          </a:xfrm>
        </p:grpSpPr>
        <p:pic>
          <p:nvPicPr>
            <p:cNvPr id="5" name="Picture 4" descr="virus2(1).jpg"/>
            <p:cNvPicPr>
              <a:picLocks noChangeAspect="1"/>
            </p:cNvPicPr>
            <p:nvPr/>
          </p:nvPicPr>
          <p:blipFill>
            <a:blip r:embed="rId3" cstate="print"/>
            <a:stretch>
              <a:fillRect/>
            </a:stretch>
          </p:blipFill>
          <p:spPr>
            <a:xfrm>
              <a:off x="457200" y="2971800"/>
              <a:ext cx="1359408" cy="1371600"/>
            </a:xfrm>
            <a:prstGeom prst="rect">
              <a:avLst/>
            </a:prstGeom>
          </p:spPr>
        </p:pic>
        <p:sp>
          <p:nvSpPr>
            <p:cNvPr id="6" name="TextBox 5"/>
            <p:cNvSpPr txBox="1"/>
            <p:nvPr/>
          </p:nvSpPr>
          <p:spPr>
            <a:xfrm>
              <a:off x="381000" y="4267200"/>
              <a:ext cx="1600200" cy="714298"/>
            </a:xfrm>
            <a:prstGeom prst="rect">
              <a:avLst/>
            </a:prstGeom>
            <a:noFill/>
          </p:spPr>
          <p:txBody>
            <a:bodyPr wrap="square" rtlCol="0">
              <a:spAutoFit/>
            </a:bodyPr>
            <a:lstStyle/>
            <a:p>
              <a:r>
                <a:rPr lang="en-US" dirty="0" smtClean="0">
                  <a:latin typeface="Calibri" pitchFamily="34" charset="0"/>
                </a:rPr>
                <a:t>Malware Binary</a:t>
              </a:r>
              <a:endParaRPr lang="en-US" dirty="0">
                <a:latin typeface="Calibri" pitchFamily="34" charset="0"/>
              </a:endParaRPr>
            </a:p>
          </p:txBody>
        </p:sp>
      </p:grpSp>
      <p:sp>
        <p:nvSpPr>
          <p:cNvPr id="7" name="Rectangle 6"/>
          <p:cNvSpPr/>
          <p:nvPr/>
        </p:nvSpPr>
        <p:spPr>
          <a:xfrm>
            <a:off x="685800" y="1219200"/>
            <a:ext cx="2209800" cy="2209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pPr>
            <a:r>
              <a:rPr lang="en-US" sz="2000" dirty="0" smtClean="0">
                <a:latin typeface="Calibri" pitchFamily="34" charset="0"/>
              </a:rPr>
              <a:t>Dynamic Analysis Engine</a:t>
            </a:r>
          </a:p>
          <a:p>
            <a:pPr algn="l">
              <a:lnSpc>
                <a:spcPct val="100000"/>
              </a:lnSpc>
              <a:buFont typeface="Arial" pitchFamily="34" charset="0"/>
              <a:buChar char="•"/>
            </a:pPr>
            <a:r>
              <a:rPr lang="en-US" dirty="0" smtClean="0">
                <a:latin typeface="Calibri" pitchFamily="34" charset="0"/>
              </a:rPr>
              <a:t>Anubis</a:t>
            </a:r>
          </a:p>
          <a:p>
            <a:pPr algn="l">
              <a:lnSpc>
                <a:spcPct val="100000"/>
              </a:lnSpc>
              <a:buFont typeface="Arial" pitchFamily="34" charset="0"/>
              <a:buChar char="•"/>
            </a:pPr>
            <a:r>
              <a:rPr lang="en-US" dirty="0" err="1" smtClean="0">
                <a:latin typeface="Calibri" pitchFamily="34" charset="0"/>
              </a:rPr>
              <a:t>CWSandbox</a:t>
            </a:r>
            <a:endParaRPr lang="en-US" dirty="0" smtClean="0">
              <a:latin typeface="Calibri" pitchFamily="34" charset="0"/>
            </a:endParaRPr>
          </a:p>
          <a:p>
            <a:pPr algn="l">
              <a:lnSpc>
                <a:spcPct val="100000"/>
              </a:lnSpc>
              <a:buFont typeface="Arial" pitchFamily="34" charset="0"/>
              <a:buChar char="•"/>
            </a:pPr>
            <a:r>
              <a:rPr lang="en-US" dirty="0" err="1" smtClean="0">
                <a:latin typeface="Calibri" pitchFamily="34" charset="0"/>
              </a:rPr>
              <a:t>ThreatExpert</a:t>
            </a:r>
            <a:endParaRPr lang="en-US" dirty="0" smtClean="0">
              <a:latin typeface="Calibri" pitchFamily="34" charset="0"/>
            </a:endParaRPr>
          </a:p>
          <a:p>
            <a:pPr algn="l">
              <a:buFont typeface="Arial" pitchFamily="34" charset="0"/>
              <a:buChar char="•"/>
            </a:pPr>
            <a:r>
              <a:rPr lang="en-US" dirty="0" smtClean="0">
                <a:latin typeface="Calibri" pitchFamily="34" charset="0"/>
              </a:rPr>
              <a:t>Etc.</a:t>
            </a:r>
            <a:endParaRPr lang="en-US" dirty="0">
              <a:latin typeface="Calibri" pitchFamily="34" charset="0"/>
            </a:endParaRPr>
          </a:p>
        </p:txBody>
      </p:sp>
      <p:sp>
        <p:nvSpPr>
          <p:cNvPr id="3074" name="Document"/>
          <p:cNvSpPr>
            <a:spLocks noEditPoints="1" noChangeArrowheads="1"/>
          </p:cNvSpPr>
          <p:nvPr/>
        </p:nvSpPr>
        <p:spPr bwMode="auto">
          <a:xfrm>
            <a:off x="3962400" y="1828800"/>
            <a:ext cx="990600" cy="928687"/>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dirty="0" smtClean="0">
                <a:latin typeface="Calibri" pitchFamily="34" charset="0"/>
              </a:rPr>
              <a:t>Engine Output</a:t>
            </a:r>
            <a:endParaRPr lang="en-US" dirty="0">
              <a:latin typeface="Calibri" pitchFamily="34" charset="0"/>
            </a:endParaRPr>
          </a:p>
        </p:txBody>
      </p:sp>
      <p:grpSp>
        <p:nvGrpSpPr>
          <p:cNvPr id="4" name="Group 63"/>
          <p:cNvGrpSpPr/>
          <p:nvPr/>
        </p:nvGrpSpPr>
        <p:grpSpPr>
          <a:xfrm>
            <a:off x="2895600" y="3962400"/>
            <a:ext cx="3048000" cy="1969532"/>
            <a:chOff x="5486400" y="3276600"/>
            <a:chExt cx="3048000" cy="1969532"/>
          </a:xfrm>
        </p:grpSpPr>
        <p:pic>
          <p:nvPicPr>
            <p:cNvPr id="27" name="Picture 26" descr="Translator1.jpg"/>
            <p:cNvPicPr>
              <a:picLocks noChangeAspect="1"/>
            </p:cNvPicPr>
            <p:nvPr/>
          </p:nvPicPr>
          <p:blipFill>
            <a:blip r:embed="rId4" cstate="print"/>
            <a:stretch>
              <a:fillRect/>
            </a:stretch>
          </p:blipFill>
          <p:spPr>
            <a:xfrm>
              <a:off x="6096000" y="3276600"/>
              <a:ext cx="2000250" cy="1500188"/>
            </a:xfrm>
            <a:prstGeom prst="rect">
              <a:avLst/>
            </a:prstGeom>
          </p:spPr>
        </p:pic>
        <p:sp>
          <p:nvSpPr>
            <p:cNvPr id="38" name="TextBox 37"/>
            <p:cNvSpPr txBox="1"/>
            <p:nvPr/>
          </p:nvSpPr>
          <p:spPr>
            <a:xfrm>
              <a:off x="5486400" y="4876800"/>
              <a:ext cx="3048000" cy="369332"/>
            </a:xfrm>
            <a:prstGeom prst="rect">
              <a:avLst/>
            </a:prstGeom>
            <a:noFill/>
          </p:spPr>
          <p:txBody>
            <a:bodyPr wrap="square" rtlCol="0">
              <a:spAutoFit/>
            </a:bodyPr>
            <a:lstStyle/>
            <a:p>
              <a:r>
                <a:rPr lang="en-US" dirty="0" smtClean="0">
                  <a:latin typeface="Calibri" pitchFamily="34" charset="0"/>
                </a:rPr>
                <a:t>Sandbox -&gt; MAEC Translator</a:t>
              </a:r>
              <a:endParaRPr lang="en-US" dirty="0">
                <a:latin typeface="Calibri" pitchFamily="34" charset="0"/>
              </a:endParaRPr>
            </a:p>
          </p:txBody>
        </p:sp>
      </p:grpSp>
      <p:pic>
        <p:nvPicPr>
          <p:cNvPr id="54" name="Picture 53" descr="maec_logo_highrez.PNG"/>
          <p:cNvPicPr>
            <a:picLocks noChangeAspect="1"/>
          </p:cNvPicPr>
          <p:nvPr/>
        </p:nvPicPr>
        <p:blipFill>
          <a:blip r:embed="rId5" cstate="print"/>
          <a:stretch>
            <a:fillRect/>
          </a:stretch>
        </p:blipFill>
        <p:spPr>
          <a:xfrm>
            <a:off x="5867400" y="1981200"/>
            <a:ext cx="2743200" cy="791787"/>
          </a:xfrm>
          <a:prstGeom prst="rect">
            <a:avLst/>
          </a:prstGeom>
        </p:spPr>
      </p:pic>
      <p:cxnSp>
        <p:nvCxnSpPr>
          <p:cNvPr id="71" name="Straight Arrow Connector 70"/>
          <p:cNvCxnSpPr>
            <a:stCxn id="5" idx="0"/>
            <a:endCxn id="7" idx="2"/>
          </p:cNvCxnSpPr>
          <p:nvPr/>
        </p:nvCxnSpPr>
        <p:spPr>
          <a:xfrm rot="5400000" flipH="1" flipV="1">
            <a:off x="1371600" y="3848100"/>
            <a:ext cx="838200" cy="0"/>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7" idx="3"/>
            <a:endCxn id="3074" idx="1"/>
          </p:cNvCxnSpPr>
          <p:nvPr/>
        </p:nvCxnSpPr>
        <p:spPr>
          <a:xfrm flipV="1">
            <a:off x="2895600" y="2295250"/>
            <a:ext cx="1070698" cy="0"/>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3074" idx="0"/>
          </p:cNvCxnSpPr>
          <p:nvPr/>
        </p:nvCxnSpPr>
        <p:spPr>
          <a:xfrm>
            <a:off x="4455728" y="2758863"/>
            <a:ext cx="0" cy="1127337"/>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7" name="Elbow Connector 76"/>
          <p:cNvCxnSpPr>
            <a:endCxn id="54" idx="1"/>
          </p:cNvCxnSpPr>
          <p:nvPr/>
        </p:nvCxnSpPr>
        <p:spPr>
          <a:xfrm flipV="1">
            <a:off x="5505450" y="2377094"/>
            <a:ext cx="361950" cy="2335400"/>
          </a:xfrm>
          <a:prstGeom prst="bentConnector3">
            <a:avLst>
              <a:gd name="adj1" fmla="val 50000"/>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stCxn id="54" idx="2"/>
          </p:cNvCxnSpPr>
          <p:nvPr/>
        </p:nvCxnSpPr>
        <p:spPr>
          <a:xfrm rot="5400000">
            <a:off x="6834794" y="3177193"/>
            <a:ext cx="808413" cy="1588"/>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80" name="Picture 79" descr="ovalLogo.gif"/>
          <p:cNvPicPr>
            <a:picLocks noChangeAspect="1"/>
          </p:cNvPicPr>
          <p:nvPr/>
        </p:nvPicPr>
        <p:blipFill>
          <a:blip r:embed="rId6" cstate="print"/>
          <a:stretch>
            <a:fillRect/>
          </a:stretch>
        </p:blipFill>
        <p:spPr>
          <a:xfrm>
            <a:off x="6477000" y="3581400"/>
            <a:ext cx="1647825" cy="638175"/>
          </a:xfrm>
          <a:prstGeom prst="rect">
            <a:avLst/>
          </a:prstGeom>
        </p:spPr>
      </p:pic>
      <p:pic>
        <p:nvPicPr>
          <p:cNvPr id="82" name="Picture 81" descr="server.jpg"/>
          <p:cNvPicPr>
            <a:picLocks noChangeAspect="1"/>
          </p:cNvPicPr>
          <p:nvPr/>
        </p:nvPicPr>
        <p:blipFill>
          <a:blip r:embed="rId7" cstate="print"/>
          <a:stretch>
            <a:fillRect/>
          </a:stretch>
        </p:blipFill>
        <p:spPr>
          <a:xfrm>
            <a:off x="6321916" y="4437870"/>
            <a:ext cx="1295400" cy="1810530"/>
          </a:xfrm>
          <a:prstGeom prst="rect">
            <a:avLst/>
          </a:prstGeom>
        </p:spPr>
      </p:pic>
      <p:pic>
        <p:nvPicPr>
          <p:cNvPr id="83" name="Picture 82" descr="magnifyGlass.png"/>
          <p:cNvPicPr>
            <a:picLocks noChangeAspect="1"/>
          </p:cNvPicPr>
          <p:nvPr/>
        </p:nvPicPr>
        <p:blipFill>
          <a:blip r:embed="rId8" cstate="print"/>
          <a:stretch>
            <a:fillRect/>
          </a:stretch>
        </p:blipFill>
        <p:spPr>
          <a:xfrm>
            <a:off x="7620000" y="4876800"/>
            <a:ext cx="987916" cy="837581"/>
          </a:xfrm>
          <a:prstGeom prst="rect">
            <a:avLst/>
          </a:prstGeom>
        </p:spPr>
      </p:pic>
      <p:cxnSp>
        <p:nvCxnSpPr>
          <p:cNvPr id="85" name="Straight Arrow Connector 84"/>
          <p:cNvCxnSpPr/>
          <p:nvPr/>
        </p:nvCxnSpPr>
        <p:spPr>
          <a:xfrm rot="5400000">
            <a:off x="6972300" y="4457700"/>
            <a:ext cx="533400" cy="1588"/>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6553200" y="5943600"/>
            <a:ext cx="2286000" cy="369332"/>
          </a:xfrm>
          <a:prstGeom prst="rect">
            <a:avLst/>
          </a:prstGeom>
          <a:noFill/>
        </p:spPr>
        <p:txBody>
          <a:bodyPr wrap="square" rtlCol="0">
            <a:spAutoFit/>
          </a:bodyPr>
          <a:lstStyle/>
          <a:p>
            <a:r>
              <a:rPr lang="en-US" dirty="0" smtClean="0">
                <a:latin typeface="Calibri" pitchFamily="34" charset="0"/>
              </a:rPr>
              <a:t>Host-based Scanner</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124200" y="2438401"/>
            <a:ext cx="2286000" cy="3200400"/>
          </a:xfrm>
          <a:prstGeom prst="rect">
            <a:avLst/>
          </a:prstGeom>
          <a:noFill/>
          <a:ln w="25400">
            <a:solidFill>
              <a:schemeClr val="accent3">
                <a:lumMod val="50000"/>
              </a:schemeClr>
            </a:solidFill>
          </a:ln>
        </p:spPr>
        <p:txBody>
          <a:bodyPr wrap="square" rtlCol="0">
            <a:spAutoFit/>
          </a:bodyPr>
          <a:lstStyle/>
          <a:p>
            <a:r>
              <a:rPr lang="en-US" dirty="0" smtClean="0"/>
              <a:t>MAEC Output</a:t>
            </a:r>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latin typeface="Calibri" pitchFamily="34" charset="0"/>
              </a:rPr>
              <a:t>Real World Example: MAEC &amp; Zeus</a:t>
            </a:r>
            <a:endParaRPr lang="en-US" sz="2000"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13</a:t>
            </a:fld>
            <a:endParaRPr lang="en-US"/>
          </a:p>
        </p:txBody>
      </p:sp>
      <p:pic>
        <p:nvPicPr>
          <p:cNvPr id="6" name="Picture 5" descr="maec_out.png"/>
          <p:cNvPicPr>
            <a:picLocks noChangeAspect="1"/>
          </p:cNvPicPr>
          <p:nvPr/>
        </p:nvPicPr>
        <p:blipFill>
          <a:blip r:embed="rId3" cstate="print"/>
          <a:stretch>
            <a:fillRect/>
          </a:stretch>
        </p:blipFill>
        <p:spPr>
          <a:xfrm>
            <a:off x="3276600" y="2819400"/>
            <a:ext cx="2095500" cy="2752725"/>
          </a:xfrm>
          <a:prstGeom prst="rect">
            <a:avLst/>
          </a:prstGeom>
        </p:spPr>
      </p:pic>
      <p:grpSp>
        <p:nvGrpSpPr>
          <p:cNvPr id="3" name="Group 62"/>
          <p:cNvGrpSpPr/>
          <p:nvPr/>
        </p:nvGrpSpPr>
        <p:grpSpPr>
          <a:xfrm>
            <a:off x="609600" y="4495800"/>
            <a:ext cx="1600200" cy="1664732"/>
            <a:chOff x="381000" y="2971800"/>
            <a:chExt cx="1600200" cy="1664732"/>
          </a:xfrm>
        </p:grpSpPr>
        <p:pic>
          <p:nvPicPr>
            <p:cNvPr id="9" name="Picture 8" descr="virus2(1).jpg"/>
            <p:cNvPicPr>
              <a:picLocks noChangeAspect="1"/>
            </p:cNvPicPr>
            <p:nvPr/>
          </p:nvPicPr>
          <p:blipFill>
            <a:blip r:embed="rId4" cstate="print"/>
            <a:stretch>
              <a:fillRect/>
            </a:stretch>
          </p:blipFill>
          <p:spPr>
            <a:xfrm>
              <a:off x="457200" y="2971800"/>
              <a:ext cx="1359408" cy="1371600"/>
            </a:xfrm>
            <a:prstGeom prst="rect">
              <a:avLst/>
            </a:prstGeom>
          </p:spPr>
        </p:pic>
        <p:sp>
          <p:nvSpPr>
            <p:cNvPr id="10" name="TextBox 9"/>
            <p:cNvSpPr txBox="1"/>
            <p:nvPr/>
          </p:nvSpPr>
          <p:spPr>
            <a:xfrm>
              <a:off x="381000" y="4267200"/>
              <a:ext cx="1600200" cy="369332"/>
            </a:xfrm>
            <a:prstGeom prst="rect">
              <a:avLst/>
            </a:prstGeom>
            <a:noFill/>
          </p:spPr>
          <p:txBody>
            <a:bodyPr wrap="square" rtlCol="0">
              <a:spAutoFit/>
            </a:bodyPr>
            <a:lstStyle/>
            <a:p>
              <a:r>
                <a:rPr lang="en-US" dirty="0" smtClean="0">
                  <a:latin typeface="Calibri" pitchFamily="34" charset="0"/>
                </a:rPr>
                <a:t>Zeus Binary</a:t>
              </a:r>
              <a:endParaRPr lang="en-US" dirty="0">
                <a:latin typeface="Calibri" pitchFamily="34" charset="0"/>
              </a:endParaRPr>
            </a:p>
          </p:txBody>
        </p:sp>
      </p:grpSp>
      <p:cxnSp>
        <p:nvCxnSpPr>
          <p:cNvPr id="11" name="Straight Arrow Connector 10"/>
          <p:cNvCxnSpPr>
            <a:endCxn id="13" idx="2"/>
          </p:cNvCxnSpPr>
          <p:nvPr/>
        </p:nvCxnSpPr>
        <p:spPr>
          <a:xfrm rot="5400000" flipH="1" flipV="1">
            <a:off x="930367" y="4016467"/>
            <a:ext cx="958666" cy="0"/>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 name="Group 17"/>
          <p:cNvGrpSpPr/>
          <p:nvPr/>
        </p:nvGrpSpPr>
        <p:grpSpPr>
          <a:xfrm>
            <a:off x="228600" y="3124200"/>
            <a:ext cx="2362200" cy="412934"/>
            <a:chOff x="1447800" y="3124200"/>
            <a:chExt cx="2667000" cy="412934"/>
          </a:xfrm>
        </p:grpSpPr>
        <p:pic>
          <p:nvPicPr>
            <p:cNvPr id="12" name="Picture 11" descr="anubis_left.png"/>
            <p:cNvPicPr>
              <a:picLocks noChangeAspect="1"/>
            </p:cNvPicPr>
            <p:nvPr/>
          </p:nvPicPr>
          <p:blipFill>
            <a:blip r:embed="rId5" cstate="print"/>
            <a:stretch>
              <a:fillRect/>
            </a:stretch>
          </p:blipFill>
          <p:spPr>
            <a:xfrm>
              <a:off x="1447800" y="3131670"/>
              <a:ext cx="410383" cy="402336"/>
            </a:xfrm>
            <a:prstGeom prst="rect">
              <a:avLst/>
            </a:prstGeom>
          </p:spPr>
        </p:pic>
        <p:sp>
          <p:nvSpPr>
            <p:cNvPr id="13" name="TextBox 12"/>
            <p:cNvSpPr txBox="1"/>
            <p:nvPr/>
          </p:nvSpPr>
          <p:spPr>
            <a:xfrm>
              <a:off x="1447800" y="3124200"/>
              <a:ext cx="2667000" cy="412934"/>
            </a:xfrm>
            <a:prstGeom prst="rect">
              <a:avLst/>
            </a:prstGeom>
            <a:noFill/>
            <a:ln w="25400">
              <a:solidFill>
                <a:schemeClr val="tx1"/>
              </a:solidFill>
            </a:ln>
          </p:spPr>
          <p:txBody>
            <a:bodyPr wrap="square" rtlCol="0">
              <a:spAutoFit/>
            </a:bodyPr>
            <a:lstStyle/>
            <a:p>
              <a:r>
                <a:rPr lang="en-US" dirty="0" smtClean="0"/>
                <a:t>    Anubis Sandbox</a:t>
              </a:r>
              <a:endParaRPr lang="en-US" dirty="0"/>
            </a:p>
          </p:txBody>
        </p:sp>
      </p:grpSp>
      <p:sp>
        <p:nvSpPr>
          <p:cNvPr id="14" name="Document"/>
          <p:cNvSpPr>
            <a:spLocks noEditPoints="1" noChangeArrowheads="1"/>
          </p:cNvSpPr>
          <p:nvPr/>
        </p:nvSpPr>
        <p:spPr bwMode="auto">
          <a:xfrm>
            <a:off x="762000" y="1219200"/>
            <a:ext cx="1143000" cy="928687"/>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dirty="0" smtClean="0">
                <a:latin typeface="Calibri" pitchFamily="34" charset="0"/>
              </a:rPr>
              <a:t>Anubis Output*</a:t>
            </a:r>
            <a:endParaRPr lang="en-US" dirty="0">
              <a:latin typeface="Calibri" pitchFamily="34" charset="0"/>
            </a:endParaRPr>
          </a:p>
        </p:txBody>
      </p:sp>
      <p:cxnSp>
        <p:nvCxnSpPr>
          <p:cNvPr id="15" name="Straight Arrow Connector 14"/>
          <p:cNvCxnSpPr>
            <a:endCxn id="14" idx="0"/>
          </p:cNvCxnSpPr>
          <p:nvPr/>
        </p:nvCxnSpPr>
        <p:spPr>
          <a:xfrm rot="16200000" flipV="1">
            <a:off x="843758" y="2636731"/>
            <a:ext cx="974937" cy="0"/>
          </a:xfrm>
          <a:prstGeom prst="straightConnector1">
            <a:avLst/>
          </a:prstGeom>
          <a:ln w="381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38200" y="6019800"/>
            <a:ext cx="7391400" cy="412934"/>
          </a:xfrm>
          <a:prstGeom prst="rect">
            <a:avLst/>
          </a:prstGeom>
          <a:noFill/>
        </p:spPr>
        <p:txBody>
          <a:bodyPr wrap="square" rtlCol="0">
            <a:spAutoFit/>
          </a:bodyPr>
          <a:lstStyle/>
          <a:p>
            <a:r>
              <a:rPr lang="en-US" sz="1200" dirty="0" smtClean="0">
                <a:hlinkClick r:id="rId6"/>
              </a:rPr>
              <a:t>*http://anubis.iseclab.org/?action=result&amp;task_id=1167a57d1aa905e949df5d5478ab23bf9</a:t>
            </a:r>
            <a:endParaRPr lang="en-US" sz="1200" dirty="0"/>
          </a:p>
        </p:txBody>
      </p:sp>
      <p:sp>
        <p:nvSpPr>
          <p:cNvPr id="19" name="TextBox 18"/>
          <p:cNvSpPr txBox="1"/>
          <p:nvPr/>
        </p:nvSpPr>
        <p:spPr>
          <a:xfrm>
            <a:off x="3048000" y="1295400"/>
            <a:ext cx="2362200" cy="733534"/>
          </a:xfrm>
          <a:prstGeom prst="rect">
            <a:avLst/>
          </a:prstGeom>
          <a:noFill/>
          <a:ln w="25400">
            <a:solidFill>
              <a:schemeClr val="accent1"/>
            </a:solidFill>
          </a:ln>
        </p:spPr>
        <p:txBody>
          <a:bodyPr wrap="square" rtlCol="0">
            <a:spAutoFit/>
          </a:bodyPr>
          <a:lstStyle/>
          <a:p>
            <a:r>
              <a:rPr lang="en-US" dirty="0" smtClean="0"/>
              <a:t>Anubis </a:t>
            </a:r>
            <a:r>
              <a:rPr lang="en-US" dirty="0" smtClean="0">
                <a:sym typeface="Wingdings" pitchFamily="2" charset="2"/>
              </a:rPr>
              <a:t> MAEC Translator Script</a:t>
            </a:r>
            <a:endParaRPr lang="en-US" dirty="0"/>
          </a:p>
        </p:txBody>
      </p:sp>
      <p:cxnSp>
        <p:nvCxnSpPr>
          <p:cNvPr id="21" name="Straight Arrow Connector 20"/>
          <p:cNvCxnSpPr>
            <a:stCxn id="14" idx="3"/>
            <a:endCxn id="19" idx="1"/>
          </p:cNvCxnSpPr>
          <p:nvPr/>
        </p:nvCxnSpPr>
        <p:spPr bwMode="auto">
          <a:xfrm flipV="1">
            <a:off x="1910609" y="1662167"/>
            <a:ext cx="1137391" cy="0"/>
          </a:xfrm>
          <a:prstGeom prst="straightConnector1">
            <a:avLst/>
          </a:prstGeom>
          <a:solidFill>
            <a:srgbClr val="FFCC99"/>
          </a:solidFill>
          <a:ln w="38100" cap="flat" cmpd="sng" algn="ctr">
            <a:solidFill>
              <a:schemeClr val="accent5">
                <a:lumMod val="50000"/>
              </a:schemeClr>
            </a:solidFill>
            <a:prstDash val="solid"/>
            <a:round/>
            <a:headEnd type="none" w="med" len="med"/>
            <a:tailEnd type="triangle"/>
          </a:ln>
          <a:effectLst/>
        </p:spPr>
      </p:cxnSp>
      <p:cxnSp>
        <p:nvCxnSpPr>
          <p:cNvPr id="24" name="Straight Arrow Connector 23"/>
          <p:cNvCxnSpPr>
            <a:stCxn id="19" idx="2"/>
          </p:cNvCxnSpPr>
          <p:nvPr/>
        </p:nvCxnSpPr>
        <p:spPr bwMode="auto">
          <a:xfrm rot="16200000" flipH="1">
            <a:off x="4024367" y="2233667"/>
            <a:ext cx="409466" cy="0"/>
          </a:xfrm>
          <a:prstGeom prst="straightConnector1">
            <a:avLst/>
          </a:prstGeom>
          <a:solidFill>
            <a:srgbClr val="FFCC99"/>
          </a:solidFill>
          <a:ln w="38100" cap="flat" cmpd="sng" algn="ctr">
            <a:solidFill>
              <a:schemeClr val="accent5">
                <a:lumMod val="50000"/>
              </a:schemeClr>
            </a:solidFill>
            <a:prstDash val="solid"/>
            <a:round/>
            <a:headEnd type="none" w="med" len="med"/>
            <a:tailEnd type="triangle"/>
          </a:ln>
          <a:effectLst/>
        </p:spPr>
      </p:cxnSp>
      <p:sp>
        <p:nvSpPr>
          <p:cNvPr id="25" name="TextBox 24"/>
          <p:cNvSpPr txBox="1"/>
          <p:nvPr/>
        </p:nvSpPr>
        <p:spPr>
          <a:xfrm>
            <a:off x="6400800" y="5257800"/>
            <a:ext cx="2362200" cy="733534"/>
          </a:xfrm>
          <a:prstGeom prst="rect">
            <a:avLst/>
          </a:prstGeom>
          <a:noFill/>
          <a:ln w="25400">
            <a:solidFill>
              <a:schemeClr val="accent1"/>
            </a:solidFill>
          </a:ln>
        </p:spPr>
        <p:txBody>
          <a:bodyPr wrap="square" rtlCol="0">
            <a:spAutoFit/>
          </a:bodyPr>
          <a:lstStyle/>
          <a:p>
            <a:r>
              <a:rPr lang="en-US" dirty="0" smtClean="0"/>
              <a:t>MAEC </a:t>
            </a:r>
            <a:r>
              <a:rPr lang="en-US" dirty="0" smtClean="0">
                <a:sym typeface="Wingdings" pitchFamily="2" charset="2"/>
              </a:rPr>
              <a:t> OVAL Translator Script</a:t>
            </a:r>
            <a:endParaRPr lang="en-US" dirty="0"/>
          </a:p>
        </p:txBody>
      </p:sp>
      <p:cxnSp>
        <p:nvCxnSpPr>
          <p:cNvPr id="29" name="Straight Arrow Connector 28"/>
          <p:cNvCxnSpPr>
            <a:stCxn id="25" idx="0"/>
          </p:cNvCxnSpPr>
          <p:nvPr/>
        </p:nvCxnSpPr>
        <p:spPr bwMode="auto">
          <a:xfrm rot="16200000" flipV="1">
            <a:off x="7429500" y="5143500"/>
            <a:ext cx="228600" cy="0"/>
          </a:xfrm>
          <a:prstGeom prst="straightConnector1">
            <a:avLst/>
          </a:prstGeom>
          <a:solidFill>
            <a:srgbClr val="FFCC99"/>
          </a:solidFill>
          <a:ln w="38100" cap="flat" cmpd="sng" algn="ctr">
            <a:solidFill>
              <a:schemeClr val="accent5">
                <a:lumMod val="50000"/>
              </a:schemeClr>
            </a:solidFill>
            <a:prstDash val="solid"/>
            <a:round/>
            <a:headEnd type="none" w="med" len="med"/>
            <a:tailEnd type="triangle"/>
          </a:ln>
          <a:effectLst/>
        </p:spPr>
      </p:cxnSp>
      <p:pic>
        <p:nvPicPr>
          <p:cNvPr id="31" name="Picture 30" descr="maec_oval_out.png"/>
          <p:cNvPicPr>
            <a:picLocks noChangeAspect="1"/>
          </p:cNvPicPr>
          <p:nvPr/>
        </p:nvPicPr>
        <p:blipFill>
          <a:blip r:embed="rId7" cstate="print"/>
          <a:stretch>
            <a:fillRect/>
          </a:stretch>
        </p:blipFill>
        <p:spPr>
          <a:xfrm>
            <a:off x="6324600" y="1295400"/>
            <a:ext cx="2351571" cy="3752850"/>
          </a:xfrm>
          <a:prstGeom prst="rect">
            <a:avLst/>
          </a:prstGeom>
        </p:spPr>
      </p:pic>
      <p:sp>
        <p:nvSpPr>
          <p:cNvPr id="33" name="TextBox 32"/>
          <p:cNvSpPr txBox="1"/>
          <p:nvPr/>
        </p:nvSpPr>
        <p:spPr>
          <a:xfrm>
            <a:off x="6172200" y="914401"/>
            <a:ext cx="2743200" cy="4114800"/>
          </a:xfrm>
          <a:prstGeom prst="rect">
            <a:avLst/>
          </a:prstGeom>
          <a:noFill/>
          <a:ln w="25400">
            <a:solidFill>
              <a:schemeClr val="accent6">
                <a:lumMod val="75000"/>
              </a:schemeClr>
            </a:solidFill>
          </a:ln>
        </p:spPr>
        <p:txBody>
          <a:bodyPr wrap="square" rtlCol="0">
            <a:spAutoFit/>
          </a:bodyPr>
          <a:lstStyle/>
          <a:p>
            <a:r>
              <a:rPr lang="en-US" dirty="0" smtClean="0"/>
              <a:t>OVAL Output</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cxnSp>
        <p:nvCxnSpPr>
          <p:cNvPr id="43" name="Shape 42"/>
          <p:cNvCxnSpPr>
            <a:stCxn id="22" idx="2"/>
            <a:endCxn id="25" idx="1"/>
          </p:cNvCxnSpPr>
          <p:nvPr/>
        </p:nvCxnSpPr>
        <p:spPr bwMode="auto">
          <a:xfrm rot="5400000" flipH="1" flipV="1">
            <a:off x="5326883" y="4564884"/>
            <a:ext cx="14234" cy="2133600"/>
          </a:xfrm>
          <a:prstGeom prst="bentConnector4">
            <a:avLst>
              <a:gd name="adj1" fmla="val -1606014"/>
              <a:gd name="adj2" fmla="val 76786"/>
            </a:avLst>
          </a:prstGeom>
          <a:solidFill>
            <a:srgbClr val="FFCC99"/>
          </a:solidFill>
          <a:ln w="38100" cap="flat" cmpd="sng" algn="ctr">
            <a:solidFill>
              <a:schemeClr val="accent5">
                <a:lumMod val="50000"/>
              </a:schemeClr>
            </a:solidFill>
            <a:prstDash val="solid"/>
            <a:round/>
            <a:headEnd type="none" w="med" len="med"/>
            <a:tailEnd type="triangle"/>
          </a:ln>
          <a:effectLst/>
        </p:spPr>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Using OVAL in combination with MAEC can augment existing anti-malware capabilities</a:t>
            </a:r>
          </a:p>
          <a:p>
            <a:pPr lvl="1"/>
            <a:r>
              <a:rPr lang="en-US" dirty="0" smtClean="0"/>
              <a:t>Particularly useful for 0-day malware detection</a:t>
            </a:r>
          </a:p>
          <a:p>
            <a:pPr lvl="1"/>
            <a:endParaRPr lang="en-US" dirty="0" smtClean="0"/>
          </a:p>
          <a:p>
            <a:r>
              <a:rPr lang="en-US" dirty="0" smtClean="0"/>
              <a:t>MAEC to OVAL script</a:t>
            </a:r>
          </a:p>
          <a:p>
            <a:pPr lvl="1"/>
            <a:r>
              <a:rPr lang="en-US" dirty="0" smtClean="0"/>
              <a:t>Generates OVAL XML from MAEC XML documents</a:t>
            </a:r>
          </a:p>
          <a:p>
            <a:pPr lvl="1"/>
            <a:r>
              <a:rPr lang="en-US" dirty="0" smtClean="0"/>
              <a:t>Allows for malware detection based on files &amp; registry keys</a:t>
            </a:r>
          </a:p>
          <a:p>
            <a:pPr lvl="1"/>
            <a:r>
              <a:rPr lang="en-US" dirty="0" smtClean="0"/>
              <a:t>Future support will add detection based on ports/IP addresses, processes, DNS cache, and services</a:t>
            </a:r>
          </a:p>
          <a:p>
            <a:pPr lvl="1"/>
            <a:r>
              <a:rPr lang="en-US" dirty="0" smtClean="0"/>
              <a:t>Available on MAEC’s Handshake group</a:t>
            </a:r>
          </a:p>
          <a:p>
            <a:pPr lvl="2"/>
            <a:r>
              <a:rPr lang="en-US" dirty="0" smtClean="0"/>
              <a:t>Email the MAEC team at </a:t>
            </a:r>
            <a:r>
              <a:rPr lang="en-US" dirty="0" smtClean="0">
                <a:hlinkClick r:id="rId2"/>
              </a:rPr>
              <a:t>maec@mitre.org</a:t>
            </a:r>
            <a:r>
              <a:rPr lang="en-US" dirty="0" smtClean="0"/>
              <a:t> for access</a:t>
            </a:r>
          </a:p>
          <a:p>
            <a:pPr lvl="2"/>
            <a:endParaRPr lang="en-US" dirty="0" smtClean="0"/>
          </a:p>
          <a:p>
            <a:pPr lvl="2">
              <a:buNone/>
            </a:pPr>
            <a:endParaRPr lang="en-US" dirty="0" smtClean="0"/>
          </a:p>
        </p:txBody>
      </p:sp>
      <p:sp>
        <p:nvSpPr>
          <p:cNvPr id="7" name="Title 6"/>
          <p:cNvSpPr>
            <a:spLocks noGrp="1"/>
          </p:cNvSpPr>
          <p:nvPr>
            <p:ph type="title"/>
          </p:nvPr>
        </p:nvSpPr>
        <p:spPr/>
        <p:txBody>
          <a:bodyPr/>
          <a:lstStyle/>
          <a:p>
            <a:r>
              <a:rPr lang="en-US" dirty="0" smtClean="0"/>
              <a:t>MAEC &amp; OVAL today</a:t>
            </a:r>
            <a:endParaRPr lang="en-US"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MAEC Requested OVAL Capabilities I </a:t>
            </a:r>
            <a:endParaRPr lang="en-US" dirty="0"/>
          </a:p>
        </p:txBody>
      </p:sp>
      <p:sp>
        <p:nvSpPr>
          <p:cNvPr id="2" name="Content Placeholder 1"/>
          <p:cNvSpPr>
            <a:spLocks noGrp="1"/>
          </p:cNvSpPr>
          <p:nvPr>
            <p:ph idx="1"/>
          </p:nvPr>
        </p:nvSpPr>
        <p:spPr/>
        <p:txBody>
          <a:bodyPr/>
          <a:lstStyle/>
          <a:p>
            <a:r>
              <a:rPr lang="en-US" dirty="0" smtClean="0"/>
              <a:t>Expand capability for malware detection by adding new tests</a:t>
            </a:r>
          </a:p>
          <a:p>
            <a:endParaRPr lang="en-US" dirty="0" smtClean="0"/>
          </a:p>
          <a:p>
            <a:r>
              <a:rPr lang="en-US" dirty="0" err="1" smtClean="0"/>
              <a:t>Windows:mutex</a:t>
            </a:r>
            <a:r>
              <a:rPr lang="en-US" dirty="0" smtClean="0"/>
              <a:t> test</a:t>
            </a:r>
          </a:p>
          <a:p>
            <a:pPr lvl="1"/>
            <a:r>
              <a:rPr lang="en-US" dirty="0" smtClean="0"/>
              <a:t>Object: &lt;</a:t>
            </a:r>
            <a:r>
              <a:rPr lang="en-US" dirty="0" err="1" smtClean="0">
                <a:solidFill>
                  <a:schemeClr val="bg2">
                    <a:lumMod val="75000"/>
                  </a:schemeClr>
                </a:solidFill>
              </a:rPr>
              <a:t>mutex_object</a:t>
            </a:r>
            <a:r>
              <a:rPr lang="en-US" dirty="0" smtClean="0"/>
              <a:t>&gt;</a:t>
            </a:r>
          </a:p>
          <a:p>
            <a:pPr lvl="2"/>
            <a:r>
              <a:rPr lang="en-US" dirty="0" smtClean="0">
                <a:solidFill>
                  <a:schemeClr val="accent3">
                    <a:lumMod val="75000"/>
                  </a:schemeClr>
                </a:solidFill>
              </a:rPr>
              <a:t>name</a:t>
            </a:r>
            <a:r>
              <a:rPr lang="en-US" dirty="0" smtClean="0"/>
              <a:t> (required) : The name of the </a:t>
            </a:r>
            <a:r>
              <a:rPr lang="en-US" dirty="0" err="1" smtClean="0"/>
              <a:t>mutex</a:t>
            </a:r>
            <a:r>
              <a:rPr lang="en-US" dirty="0" smtClean="0"/>
              <a:t>.</a:t>
            </a:r>
          </a:p>
          <a:p>
            <a:pPr lvl="1"/>
            <a:r>
              <a:rPr lang="en-US" dirty="0" smtClean="0"/>
              <a:t>State: &lt;</a:t>
            </a:r>
            <a:r>
              <a:rPr lang="en-US" dirty="0" err="1" smtClean="0">
                <a:solidFill>
                  <a:schemeClr val="tx1">
                    <a:lumMod val="50000"/>
                    <a:lumOff val="50000"/>
                  </a:schemeClr>
                </a:solidFill>
              </a:rPr>
              <a:t>mutex_state</a:t>
            </a:r>
            <a:r>
              <a:rPr lang="en-US" dirty="0" smtClean="0"/>
              <a:t>&gt;</a:t>
            </a:r>
          </a:p>
          <a:p>
            <a:pPr lvl="2"/>
            <a:r>
              <a:rPr lang="en-US" dirty="0" smtClean="0">
                <a:solidFill>
                  <a:schemeClr val="accent5">
                    <a:lumMod val="75000"/>
                  </a:schemeClr>
                </a:solidFill>
              </a:rPr>
              <a:t>name</a:t>
            </a:r>
            <a:r>
              <a:rPr lang="en-US" dirty="0" smtClean="0"/>
              <a:t> : The name of the </a:t>
            </a:r>
            <a:r>
              <a:rPr lang="en-US" dirty="0" err="1" smtClean="0"/>
              <a:t>mutex</a:t>
            </a:r>
            <a:r>
              <a:rPr lang="en-US" dirty="0" smtClean="0"/>
              <a:t>.</a:t>
            </a:r>
          </a:p>
          <a:p>
            <a:pPr lvl="2"/>
            <a:r>
              <a:rPr lang="en-US" dirty="0" err="1" smtClean="0">
                <a:solidFill>
                  <a:schemeClr val="accent5">
                    <a:lumMod val="75000"/>
                  </a:schemeClr>
                </a:solidFill>
              </a:rPr>
              <a:t>owner_pid</a:t>
            </a:r>
            <a:r>
              <a:rPr lang="en-US" dirty="0" smtClean="0"/>
              <a:t> : The ID of the process which owns the </a:t>
            </a:r>
            <a:r>
              <a:rPr lang="en-US" dirty="0" err="1" smtClean="0"/>
              <a:t>mutex</a:t>
            </a:r>
            <a:r>
              <a:rPr lang="en-US" dirty="0" smtClean="0"/>
              <a:t>.</a:t>
            </a:r>
            <a:endParaRPr lang="en-US"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MAEC Requested OVAL Capabilities II</a:t>
            </a:r>
            <a:endParaRPr lang="en-US" dirty="0"/>
          </a:p>
        </p:txBody>
      </p:sp>
      <p:sp>
        <p:nvSpPr>
          <p:cNvPr id="2" name="Content Placeholder 1"/>
          <p:cNvSpPr>
            <a:spLocks noGrp="1"/>
          </p:cNvSpPr>
          <p:nvPr>
            <p:ph idx="1"/>
          </p:nvPr>
        </p:nvSpPr>
        <p:spPr>
          <a:xfrm>
            <a:off x="685800" y="1371600"/>
            <a:ext cx="7696200" cy="5334000"/>
          </a:xfrm>
        </p:spPr>
        <p:txBody>
          <a:bodyPr/>
          <a:lstStyle/>
          <a:p>
            <a:r>
              <a:rPr lang="en-US" dirty="0" err="1" smtClean="0"/>
              <a:t>Windows:file_signature</a:t>
            </a:r>
            <a:r>
              <a:rPr lang="en-US" dirty="0" smtClean="0"/>
              <a:t> test</a:t>
            </a:r>
          </a:p>
          <a:p>
            <a:pPr lvl="1"/>
            <a:r>
              <a:rPr lang="en-US" dirty="0" smtClean="0"/>
              <a:t>Object: &lt;</a:t>
            </a:r>
            <a:r>
              <a:rPr lang="en-US" dirty="0" err="1" smtClean="0">
                <a:solidFill>
                  <a:schemeClr val="bg2">
                    <a:lumMod val="75000"/>
                  </a:schemeClr>
                </a:solidFill>
              </a:rPr>
              <a:t>file_signature_object</a:t>
            </a:r>
            <a:r>
              <a:rPr lang="en-US" dirty="0" smtClean="0"/>
              <a:t>&gt;</a:t>
            </a:r>
          </a:p>
          <a:p>
            <a:pPr lvl="2"/>
            <a:r>
              <a:rPr lang="en-US" dirty="0" err="1" smtClean="0">
                <a:solidFill>
                  <a:schemeClr val="accent3">
                    <a:lumMod val="75000"/>
                  </a:schemeClr>
                </a:solidFill>
              </a:rPr>
              <a:t>filepath</a:t>
            </a:r>
            <a:endParaRPr lang="en-US" i="1" dirty="0" smtClean="0"/>
          </a:p>
          <a:p>
            <a:pPr lvl="2"/>
            <a:r>
              <a:rPr lang="en-US" dirty="0" smtClean="0">
                <a:solidFill>
                  <a:schemeClr val="accent3">
                    <a:lumMod val="75000"/>
                  </a:schemeClr>
                </a:solidFill>
              </a:rPr>
              <a:t>path</a:t>
            </a:r>
            <a:endParaRPr lang="en-US" i="1" dirty="0" smtClean="0"/>
          </a:p>
          <a:p>
            <a:pPr lvl="2"/>
            <a:r>
              <a:rPr lang="en-US" dirty="0" smtClean="0">
                <a:solidFill>
                  <a:schemeClr val="accent3">
                    <a:lumMod val="75000"/>
                  </a:schemeClr>
                </a:solidFill>
              </a:rPr>
              <a:t>filename</a:t>
            </a:r>
            <a:endParaRPr lang="en-US" i="1" dirty="0" smtClean="0"/>
          </a:p>
          <a:p>
            <a:pPr lvl="1"/>
            <a:r>
              <a:rPr lang="en-US" dirty="0" smtClean="0"/>
              <a:t>State: &lt;</a:t>
            </a:r>
            <a:r>
              <a:rPr lang="en-US" dirty="0" err="1" smtClean="0">
                <a:solidFill>
                  <a:schemeClr val="tx1">
                    <a:lumMod val="50000"/>
                    <a:lumOff val="50000"/>
                  </a:schemeClr>
                </a:solidFill>
              </a:rPr>
              <a:t>file_signature_state</a:t>
            </a:r>
            <a:r>
              <a:rPr lang="en-US" dirty="0" smtClean="0"/>
              <a:t>&gt;</a:t>
            </a:r>
          </a:p>
          <a:p>
            <a:pPr lvl="2"/>
            <a:r>
              <a:rPr lang="en-US" dirty="0" err="1" smtClean="0">
                <a:solidFill>
                  <a:schemeClr val="accent5">
                    <a:lumMod val="75000"/>
                  </a:schemeClr>
                </a:solidFill>
              </a:rPr>
              <a:t>filepath</a:t>
            </a:r>
            <a:endParaRPr lang="en-US" i="1" dirty="0" smtClean="0"/>
          </a:p>
          <a:p>
            <a:pPr lvl="2"/>
            <a:r>
              <a:rPr lang="en-US" dirty="0" smtClean="0">
                <a:solidFill>
                  <a:schemeClr val="accent5">
                    <a:lumMod val="75000"/>
                  </a:schemeClr>
                </a:solidFill>
              </a:rPr>
              <a:t>path</a:t>
            </a:r>
            <a:endParaRPr lang="en-US" i="1" dirty="0" smtClean="0"/>
          </a:p>
          <a:p>
            <a:pPr lvl="2"/>
            <a:r>
              <a:rPr lang="en-US" dirty="0" smtClean="0">
                <a:solidFill>
                  <a:schemeClr val="accent5">
                    <a:lumMod val="75000"/>
                  </a:schemeClr>
                </a:solidFill>
              </a:rPr>
              <a:t>filename</a:t>
            </a:r>
            <a:endParaRPr lang="en-US" i="1" dirty="0" smtClean="0"/>
          </a:p>
          <a:p>
            <a:pPr lvl="2"/>
            <a:r>
              <a:rPr lang="en-US" dirty="0" err="1" smtClean="0">
                <a:solidFill>
                  <a:schemeClr val="accent5">
                    <a:lumMod val="75000"/>
                  </a:schemeClr>
                </a:solidFill>
              </a:rPr>
              <a:t>signature_exists</a:t>
            </a:r>
            <a:r>
              <a:rPr lang="en-US" dirty="0" smtClean="0"/>
              <a:t>: Whether a signature exists for the file or not.</a:t>
            </a:r>
          </a:p>
          <a:p>
            <a:pPr lvl="2"/>
            <a:r>
              <a:rPr lang="en-US" dirty="0" err="1" smtClean="0">
                <a:solidFill>
                  <a:schemeClr val="accent5">
                    <a:lumMod val="75000"/>
                  </a:schemeClr>
                </a:solidFill>
              </a:rPr>
              <a:t>signature_verified</a:t>
            </a:r>
            <a:r>
              <a:rPr lang="en-US" dirty="0" smtClean="0"/>
              <a:t>:</a:t>
            </a:r>
            <a:r>
              <a:rPr lang="en-US" i="1" dirty="0" smtClean="0"/>
              <a:t> </a:t>
            </a:r>
            <a:r>
              <a:rPr lang="en-US" dirty="0" smtClean="0"/>
              <a:t>Whether the </a:t>
            </a:r>
            <a:r>
              <a:rPr lang="en-US" dirty="0" err="1" smtClean="0"/>
              <a:t>authenticode</a:t>
            </a:r>
            <a:r>
              <a:rPr lang="en-US" dirty="0" smtClean="0"/>
              <a:t> signature is verified or not.</a:t>
            </a:r>
          </a:p>
          <a:p>
            <a:pPr lvl="2"/>
            <a:r>
              <a:rPr lang="en-US" dirty="0" err="1" smtClean="0">
                <a:solidFill>
                  <a:schemeClr val="accent5">
                    <a:lumMod val="75000"/>
                  </a:schemeClr>
                </a:solidFill>
              </a:rPr>
              <a:t>certificate_issuer</a:t>
            </a:r>
            <a:r>
              <a:rPr lang="en-US" dirty="0" smtClean="0">
                <a:solidFill>
                  <a:schemeClr val="accent5">
                    <a:lumMod val="75000"/>
                  </a:schemeClr>
                </a:solidFill>
              </a:rPr>
              <a:t>:</a:t>
            </a:r>
            <a:r>
              <a:rPr lang="en-US" dirty="0" smtClean="0"/>
              <a:t> The issuer of the certificate used to sign the file.</a:t>
            </a:r>
          </a:p>
          <a:p>
            <a:pPr lvl="2"/>
            <a:r>
              <a:rPr lang="en-US" dirty="0" err="1" smtClean="0">
                <a:solidFill>
                  <a:schemeClr val="accent5">
                    <a:lumMod val="75000"/>
                  </a:schemeClr>
                </a:solidFill>
              </a:rPr>
              <a:t>certificate_subject</a:t>
            </a:r>
            <a:r>
              <a:rPr lang="en-US" dirty="0" smtClean="0">
                <a:solidFill>
                  <a:schemeClr val="accent5">
                    <a:lumMod val="75000"/>
                  </a:schemeClr>
                </a:solidFill>
              </a:rPr>
              <a:t>:</a:t>
            </a:r>
            <a:r>
              <a:rPr lang="en-US" dirty="0" smtClean="0"/>
              <a:t> To whom the certificate used to sign the file was issued to.</a:t>
            </a:r>
          </a:p>
          <a:p>
            <a:pPr lvl="2"/>
            <a:endParaRPr lang="en-US" dirty="0" smtClean="0"/>
          </a:p>
          <a:p>
            <a:endParaRPr lang="en-US"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Requested Future OVAL Capabilities III </a:t>
            </a:r>
            <a:endParaRPr lang="en-US" dirty="0"/>
          </a:p>
        </p:txBody>
      </p:sp>
      <p:sp>
        <p:nvSpPr>
          <p:cNvPr id="2" name="Content Placeholder 1"/>
          <p:cNvSpPr>
            <a:spLocks noGrp="1"/>
          </p:cNvSpPr>
          <p:nvPr>
            <p:ph idx="1"/>
          </p:nvPr>
        </p:nvSpPr>
        <p:spPr/>
        <p:txBody>
          <a:bodyPr/>
          <a:lstStyle/>
          <a:p>
            <a:r>
              <a:rPr lang="en-US" dirty="0" smtClean="0"/>
              <a:t>Add test(s) for memory scanning (heaps, etc.) ?</a:t>
            </a:r>
          </a:p>
          <a:p>
            <a:pPr lvl="1"/>
            <a:r>
              <a:rPr lang="en-US" dirty="0" smtClean="0"/>
              <a:t>Use OVAL for malware forensics</a:t>
            </a:r>
          </a:p>
          <a:p>
            <a:endParaRPr lang="en-US"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3048000"/>
            <a:ext cx="5562600" cy="838200"/>
          </a:xfrm>
        </p:spPr>
        <p:txBody>
          <a:bodyPr/>
          <a:lstStyle/>
          <a:p>
            <a:pPr>
              <a:buNone/>
            </a:pPr>
            <a:r>
              <a:rPr lang="en-US" sz="6600" dirty="0" smtClean="0"/>
              <a:t>Questions?</a:t>
            </a:r>
            <a:endParaRPr lang="en-US" sz="6600"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MAEC website: </a:t>
            </a:r>
            <a:r>
              <a:rPr lang="en-US" dirty="0" smtClean="0">
                <a:hlinkClick r:id="rId2"/>
              </a:rPr>
              <a:t>http://maec.mitre.org</a:t>
            </a:r>
            <a:endParaRPr lang="en-US" dirty="0" smtClean="0"/>
          </a:p>
          <a:p>
            <a:r>
              <a:rPr lang="en-US" dirty="0" smtClean="0"/>
              <a:t>MAEC discussion list: </a:t>
            </a:r>
            <a:r>
              <a:rPr lang="en-US" dirty="0" smtClean="0">
                <a:hlinkClick r:id="rId3"/>
              </a:rPr>
              <a:t>http://maec.mitre.org/community/discussionlist.html</a:t>
            </a:r>
            <a:endParaRPr lang="en-US" dirty="0" smtClean="0"/>
          </a:p>
          <a:p>
            <a:r>
              <a:rPr lang="en-US" dirty="0" smtClean="0"/>
              <a:t>Handshake Access: email </a:t>
            </a:r>
            <a:r>
              <a:rPr lang="en-US" dirty="0" smtClean="0">
                <a:hlinkClick r:id="rId4"/>
              </a:rPr>
              <a:t>maec@mitre.org</a:t>
            </a:r>
            <a:endParaRPr lang="en-US" dirty="0" smtClean="0"/>
          </a:p>
          <a:p>
            <a:endParaRPr lang="en-US" dirty="0"/>
          </a:p>
        </p:txBody>
      </p:sp>
      <p:sp>
        <p:nvSpPr>
          <p:cNvPr id="3" name="Title 2"/>
          <p:cNvSpPr>
            <a:spLocks noGrp="1"/>
          </p:cNvSpPr>
          <p:nvPr>
            <p:ph type="title"/>
          </p:nvPr>
        </p:nvSpPr>
        <p:spPr/>
        <p:txBody>
          <a:bodyPr/>
          <a:lstStyle/>
          <a:p>
            <a:r>
              <a:rPr lang="en-US" dirty="0" smtClean="0"/>
              <a:t>References</a:t>
            </a:r>
            <a:endParaRPr lang="en-US"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Do We Need to Develop Standards for Malware?</a:t>
            </a:r>
            <a:endParaRPr lang="en-US"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2</a:t>
            </a:fld>
            <a:endParaRPr lang="en-US"/>
          </a:p>
        </p:txBody>
      </p:sp>
      <p:grpSp>
        <p:nvGrpSpPr>
          <p:cNvPr id="2" name="Group 20"/>
          <p:cNvGrpSpPr/>
          <p:nvPr/>
        </p:nvGrpSpPr>
        <p:grpSpPr>
          <a:xfrm>
            <a:off x="1524000" y="3962400"/>
            <a:ext cx="1095375" cy="1181100"/>
            <a:chOff x="6477000" y="4038600"/>
            <a:chExt cx="1857375" cy="1790700"/>
          </a:xfrm>
        </p:grpSpPr>
        <p:pic>
          <p:nvPicPr>
            <p:cNvPr id="1026" name="Picture 2" descr="C:\Documents and Settings\pc\Local Settings\Temporary Internet Files\Content.IE5\6A7O1M57\MCj04260620000[1].wmf"/>
            <p:cNvPicPr>
              <a:picLocks noChangeAspect="1" noChangeArrowheads="1"/>
            </p:cNvPicPr>
            <p:nvPr/>
          </p:nvPicPr>
          <p:blipFill>
            <a:blip r:embed="rId3" cstate="print"/>
            <a:srcRect/>
            <a:stretch>
              <a:fillRect/>
            </a:stretch>
          </p:blipFill>
          <p:spPr bwMode="auto">
            <a:xfrm>
              <a:off x="6477000" y="4038600"/>
              <a:ext cx="1857375" cy="1790700"/>
            </a:xfrm>
            <a:prstGeom prst="rect">
              <a:avLst/>
            </a:prstGeom>
            <a:noFill/>
          </p:spPr>
        </p:pic>
        <p:pic>
          <p:nvPicPr>
            <p:cNvPr id="1027" name="Picture 3" descr="C:\Documents and Settings\pc\Local Settings\Temporary Internet Files\Content.IE5\GCN0AJ6P\MCj04380280000[1].png"/>
            <p:cNvPicPr>
              <a:picLocks noChangeAspect="1" noChangeArrowheads="1"/>
            </p:cNvPicPr>
            <p:nvPr/>
          </p:nvPicPr>
          <p:blipFill>
            <a:blip r:embed="rId4" cstate="print"/>
            <a:srcRect/>
            <a:stretch>
              <a:fillRect/>
            </a:stretch>
          </p:blipFill>
          <p:spPr bwMode="auto">
            <a:xfrm>
              <a:off x="6858000" y="4267200"/>
              <a:ext cx="1447800" cy="1447800"/>
            </a:xfrm>
            <a:prstGeom prst="rect">
              <a:avLst/>
            </a:prstGeom>
            <a:noFill/>
          </p:spPr>
        </p:pic>
      </p:grpSp>
      <p:pic>
        <p:nvPicPr>
          <p:cNvPr id="10" name="Picture 3"/>
          <p:cNvPicPr>
            <a:picLocks noChangeAspect="1" noChangeArrowheads="1"/>
          </p:cNvPicPr>
          <p:nvPr/>
        </p:nvPicPr>
        <p:blipFill>
          <a:blip r:embed="rId5" cstate="print"/>
          <a:srcRect l="23956" t="35924" r="8426" b="45976"/>
          <a:stretch>
            <a:fillRect/>
          </a:stretch>
        </p:blipFill>
        <p:spPr bwMode="auto">
          <a:xfrm>
            <a:off x="457200" y="1676400"/>
            <a:ext cx="4559427" cy="1447800"/>
          </a:xfrm>
          <a:prstGeom prst="rect">
            <a:avLst/>
          </a:prstGeom>
          <a:noFill/>
          <a:ln w="12700">
            <a:noFill/>
            <a:miter lim="800000"/>
            <a:headEnd/>
            <a:tailEnd/>
          </a:ln>
          <a:effectLst/>
        </p:spPr>
      </p:pic>
      <p:sp>
        <p:nvSpPr>
          <p:cNvPr id="14" name="TextBox 13"/>
          <p:cNvSpPr txBox="1"/>
          <p:nvPr/>
        </p:nvSpPr>
        <p:spPr>
          <a:xfrm>
            <a:off x="304800" y="1295400"/>
            <a:ext cx="3733800" cy="412934"/>
          </a:xfrm>
          <a:prstGeom prst="rect">
            <a:avLst/>
          </a:prstGeom>
          <a:noFill/>
        </p:spPr>
        <p:txBody>
          <a:bodyPr wrap="square" rtlCol="0">
            <a:spAutoFit/>
          </a:bodyPr>
          <a:lstStyle/>
          <a:p>
            <a:r>
              <a:rPr lang="en-US" dirty="0" smtClean="0"/>
              <a:t>Multiple layers of protection</a:t>
            </a:r>
            <a:endParaRPr lang="en-US" dirty="0"/>
          </a:p>
        </p:txBody>
      </p:sp>
      <p:grpSp>
        <p:nvGrpSpPr>
          <p:cNvPr id="5" name="Group 3"/>
          <p:cNvGrpSpPr>
            <a:grpSpLocks/>
          </p:cNvGrpSpPr>
          <p:nvPr/>
        </p:nvGrpSpPr>
        <p:grpSpPr bwMode="auto">
          <a:xfrm>
            <a:off x="5181600" y="1524000"/>
            <a:ext cx="3581400" cy="2438400"/>
            <a:chOff x="783" y="582"/>
            <a:chExt cx="4977" cy="3375"/>
          </a:xfrm>
        </p:grpSpPr>
        <p:pic>
          <p:nvPicPr>
            <p:cNvPr id="16" name="Picture 4" descr="Picture 1"/>
            <p:cNvPicPr>
              <a:picLocks noChangeAspect="1" noChangeArrowheads="1"/>
            </p:cNvPicPr>
            <p:nvPr/>
          </p:nvPicPr>
          <p:blipFill>
            <a:blip r:embed="rId6" cstate="print"/>
            <a:srcRect/>
            <a:stretch>
              <a:fillRect/>
            </a:stretch>
          </p:blipFill>
          <p:spPr bwMode="auto">
            <a:xfrm>
              <a:off x="783" y="582"/>
              <a:ext cx="4744" cy="3375"/>
            </a:xfrm>
            <a:prstGeom prst="rect">
              <a:avLst/>
            </a:prstGeom>
            <a:noFill/>
            <a:ln w="9525">
              <a:noFill/>
              <a:miter lim="800000"/>
              <a:headEnd/>
              <a:tailEnd/>
            </a:ln>
          </p:spPr>
        </p:pic>
        <p:pic>
          <p:nvPicPr>
            <p:cNvPr id="17" name="Picture 5" descr="ap_lancope"/>
            <p:cNvPicPr>
              <a:picLocks noChangeAspect="1" noChangeArrowheads="1"/>
            </p:cNvPicPr>
            <p:nvPr/>
          </p:nvPicPr>
          <p:blipFill>
            <a:blip r:embed="rId7" cstate="print"/>
            <a:srcRect/>
            <a:stretch>
              <a:fillRect/>
            </a:stretch>
          </p:blipFill>
          <p:spPr bwMode="auto">
            <a:xfrm>
              <a:off x="2801" y="1697"/>
              <a:ext cx="569" cy="157"/>
            </a:xfrm>
            <a:prstGeom prst="rect">
              <a:avLst/>
            </a:prstGeom>
            <a:noFill/>
            <a:ln w="9525">
              <a:noFill/>
              <a:miter lim="800000"/>
              <a:headEnd/>
              <a:tailEnd/>
            </a:ln>
          </p:spPr>
        </p:pic>
        <p:pic>
          <p:nvPicPr>
            <p:cNvPr id="18" name="Picture 6" descr="ap_soteriatech"/>
            <p:cNvPicPr>
              <a:picLocks noChangeAspect="1" noChangeArrowheads="1"/>
            </p:cNvPicPr>
            <p:nvPr/>
          </p:nvPicPr>
          <p:blipFill>
            <a:blip r:embed="rId8" cstate="print"/>
            <a:srcRect/>
            <a:stretch>
              <a:fillRect/>
            </a:stretch>
          </p:blipFill>
          <p:spPr bwMode="auto">
            <a:xfrm>
              <a:off x="3987" y="1899"/>
              <a:ext cx="694" cy="170"/>
            </a:xfrm>
            <a:prstGeom prst="rect">
              <a:avLst/>
            </a:prstGeom>
            <a:noFill/>
            <a:ln w="9525">
              <a:noFill/>
              <a:miter lim="800000"/>
              <a:headEnd/>
              <a:tailEnd/>
            </a:ln>
          </p:spPr>
        </p:pic>
        <p:pic>
          <p:nvPicPr>
            <p:cNvPr id="19" name="Picture 7" descr="ap_netwitness"/>
            <p:cNvPicPr>
              <a:picLocks noChangeAspect="1" noChangeArrowheads="1"/>
            </p:cNvPicPr>
            <p:nvPr/>
          </p:nvPicPr>
          <p:blipFill>
            <a:blip r:embed="rId9" cstate="print"/>
            <a:srcRect/>
            <a:stretch>
              <a:fillRect/>
            </a:stretch>
          </p:blipFill>
          <p:spPr bwMode="auto">
            <a:xfrm>
              <a:off x="4865" y="813"/>
              <a:ext cx="895" cy="195"/>
            </a:xfrm>
            <a:prstGeom prst="rect">
              <a:avLst/>
            </a:prstGeom>
            <a:noFill/>
            <a:ln w="9525">
              <a:noFill/>
              <a:miter lim="800000"/>
              <a:headEnd/>
              <a:tailEnd/>
            </a:ln>
          </p:spPr>
        </p:pic>
      </p:grpSp>
      <p:grpSp>
        <p:nvGrpSpPr>
          <p:cNvPr id="7" name="Group 21"/>
          <p:cNvGrpSpPr/>
          <p:nvPr/>
        </p:nvGrpSpPr>
        <p:grpSpPr>
          <a:xfrm rot="21206126">
            <a:off x="2209800" y="4343400"/>
            <a:ext cx="1095375" cy="1181100"/>
            <a:chOff x="6477000" y="4038600"/>
            <a:chExt cx="1857375" cy="1790700"/>
          </a:xfrm>
        </p:grpSpPr>
        <p:pic>
          <p:nvPicPr>
            <p:cNvPr id="23" name="Picture 2" descr="C:\Documents and Settings\pc\Local Settings\Temporary Internet Files\Content.IE5\6A7O1M57\MCj04260620000[1].wmf"/>
            <p:cNvPicPr>
              <a:picLocks noChangeAspect="1" noChangeArrowheads="1"/>
            </p:cNvPicPr>
            <p:nvPr/>
          </p:nvPicPr>
          <p:blipFill>
            <a:blip r:embed="rId3" cstate="print"/>
            <a:srcRect/>
            <a:stretch>
              <a:fillRect/>
            </a:stretch>
          </p:blipFill>
          <p:spPr bwMode="auto">
            <a:xfrm>
              <a:off x="6477000" y="4038600"/>
              <a:ext cx="1857375" cy="1790700"/>
            </a:xfrm>
            <a:prstGeom prst="rect">
              <a:avLst/>
            </a:prstGeom>
            <a:noFill/>
          </p:spPr>
        </p:pic>
        <p:pic>
          <p:nvPicPr>
            <p:cNvPr id="24" name="Picture 3" descr="C:\Documents and Settings\pc\Local Settings\Temporary Internet Files\Content.IE5\GCN0AJ6P\MCj04380280000[1].png"/>
            <p:cNvPicPr>
              <a:picLocks noChangeAspect="1" noChangeArrowheads="1"/>
            </p:cNvPicPr>
            <p:nvPr/>
          </p:nvPicPr>
          <p:blipFill>
            <a:blip r:embed="rId4" cstate="print"/>
            <a:srcRect/>
            <a:stretch>
              <a:fillRect/>
            </a:stretch>
          </p:blipFill>
          <p:spPr bwMode="auto">
            <a:xfrm>
              <a:off x="6858000" y="4267200"/>
              <a:ext cx="1447800" cy="1447800"/>
            </a:xfrm>
            <a:prstGeom prst="rect">
              <a:avLst/>
            </a:prstGeom>
            <a:noFill/>
          </p:spPr>
        </p:pic>
      </p:grpSp>
      <p:grpSp>
        <p:nvGrpSpPr>
          <p:cNvPr id="8" name="Group 24"/>
          <p:cNvGrpSpPr/>
          <p:nvPr/>
        </p:nvGrpSpPr>
        <p:grpSpPr>
          <a:xfrm rot="21206126">
            <a:off x="1600200" y="4724400"/>
            <a:ext cx="1095375" cy="1181100"/>
            <a:chOff x="6477000" y="4038600"/>
            <a:chExt cx="1857375" cy="1790700"/>
          </a:xfrm>
        </p:grpSpPr>
        <p:pic>
          <p:nvPicPr>
            <p:cNvPr id="26" name="Picture 2" descr="C:\Documents and Settings\pc\Local Settings\Temporary Internet Files\Content.IE5\6A7O1M57\MCj04260620000[1].wmf"/>
            <p:cNvPicPr>
              <a:picLocks noChangeAspect="1" noChangeArrowheads="1"/>
            </p:cNvPicPr>
            <p:nvPr/>
          </p:nvPicPr>
          <p:blipFill>
            <a:blip r:embed="rId3" cstate="print"/>
            <a:srcRect/>
            <a:stretch>
              <a:fillRect/>
            </a:stretch>
          </p:blipFill>
          <p:spPr bwMode="auto">
            <a:xfrm>
              <a:off x="6477000" y="4038600"/>
              <a:ext cx="1857375" cy="1790700"/>
            </a:xfrm>
            <a:prstGeom prst="rect">
              <a:avLst/>
            </a:prstGeom>
            <a:noFill/>
          </p:spPr>
        </p:pic>
        <p:pic>
          <p:nvPicPr>
            <p:cNvPr id="27" name="Picture 3" descr="C:\Documents and Settings\pc\Local Settings\Temporary Internet Files\Content.IE5\GCN0AJ6P\MCj04380280000[1].png"/>
            <p:cNvPicPr>
              <a:picLocks noChangeAspect="1" noChangeArrowheads="1"/>
            </p:cNvPicPr>
            <p:nvPr/>
          </p:nvPicPr>
          <p:blipFill>
            <a:blip r:embed="rId4" cstate="print"/>
            <a:srcRect/>
            <a:stretch>
              <a:fillRect/>
            </a:stretch>
          </p:blipFill>
          <p:spPr bwMode="auto">
            <a:xfrm>
              <a:off x="6858000" y="4267200"/>
              <a:ext cx="1447800" cy="1447800"/>
            </a:xfrm>
            <a:prstGeom prst="rect">
              <a:avLst/>
            </a:prstGeom>
            <a:noFill/>
          </p:spPr>
        </p:pic>
      </p:grpSp>
      <p:sp>
        <p:nvSpPr>
          <p:cNvPr id="28" name="TextBox 27"/>
          <p:cNvSpPr txBox="1"/>
          <p:nvPr/>
        </p:nvSpPr>
        <p:spPr>
          <a:xfrm>
            <a:off x="5181600" y="990600"/>
            <a:ext cx="3733800" cy="385362"/>
          </a:xfrm>
          <a:prstGeom prst="rect">
            <a:avLst/>
          </a:prstGeom>
          <a:noFill/>
        </p:spPr>
        <p:txBody>
          <a:bodyPr wrap="square" rtlCol="0">
            <a:spAutoFit/>
          </a:bodyPr>
          <a:lstStyle/>
          <a:p>
            <a:r>
              <a:rPr lang="en-US" dirty="0" smtClean="0"/>
              <a:t>Lots of products</a:t>
            </a:r>
            <a:endParaRPr lang="en-US" dirty="0"/>
          </a:p>
        </p:txBody>
      </p:sp>
      <p:sp>
        <p:nvSpPr>
          <p:cNvPr id="29" name="TextBox 28"/>
          <p:cNvSpPr txBox="1"/>
          <p:nvPr/>
        </p:nvSpPr>
        <p:spPr>
          <a:xfrm>
            <a:off x="457200" y="3581400"/>
            <a:ext cx="3733800" cy="385362"/>
          </a:xfrm>
          <a:prstGeom prst="rect">
            <a:avLst/>
          </a:prstGeom>
          <a:noFill/>
        </p:spPr>
        <p:txBody>
          <a:bodyPr wrap="square" rtlCol="0">
            <a:spAutoFit/>
          </a:bodyPr>
          <a:lstStyle/>
          <a:p>
            <a:r>
              <a:rPr lang="en-US" dirty="0" smtClean="0"/>
              <a:t>Inconsistent reports</a:t>
            </a:r>
            <a:endParaRPr lang="en-US" dirty="0"/>
          </a:p>
        </p:txBody>
      </p:sp>
      <p:grpSp>
        <p:nvGrpSpPr>
          <p:cNvPr id="9" name="Group 29"/>
          <p:cNvGrpSpPr/>
          <p:nvPr/>
        </p:nvGrpSpPr>
        <p:grpSpPr>
          <a:xfrm rot="21206126">
            <a:off x="2514600" y="4648200"/>
            <a:ext cx="1095375" cy="1181100"/>
            <a:chOff x="6477000" y="4038600"/>
            <a:chExt cx="1857375" cy="1790700"/>
          </a:xfrm>
        </p:grpSpPr>
        <p:pic>
          <p:nvPicPr>
            <p:cNvPr id="31" name="Picture 2" descr="C:\Documents and Settings\pc\Local Settings\Temporary Internet Files\Content.IE5\6A7O1M57\MCj04260620000[1].wmf"/>
            <p:cNvPicPr>
              <a:picLocks noChangeAspect="1" noChangeArrowheads="1"/>
            </p:cNvPicPr>
            <p:nvPr/>
          </p:nvPicPr>
          <p:blipFill>
            <a:blip r:embed="rId3" cstate="print"/>
            <a:srcRect/>
            <a:stretch>
              <a:fillRect/>
            </a:stretch>
          </p:blipFill>
          <p:spPr bwMode="auto">
            <a:xfrm>
              <a:off x="6477000" y="4038600"/>
              <a:ext cx="1857375" cy="1790700"/>
            </a:xfrm>
            <a:prstGeom prst="rect">
              <a:avLst/>
            </a:prstGeom>
            <a:noFill/>
          </p:spPr>
        </p:pic>
        <p:pic>
          <p:nvPicPr>
            <p:cNvPr id="32" name="Picture 3" descr="C:\Documents and Settings\pc\Local Settings\Temporary Internet Files\Content.IE5\GCN0AJ6P\MCj04380280000[1].png"/>
            <p:cNvPicPr>
              <a:picLocks noChangeAspect="1" noChangeArrowheads="1"/>
            </p:cNvPicPr>
            <p:nvPr/>
          </p:nvPicPr>
          <p:blipFill>
            <a:blip r:embed="rId4" cstate="print"/>
            <a:srcRect/>
            <a:stretch>
              <a:fillRect/>
            </a:stretch>
          </p:blipFill>
          <p:spPr bwMode="auto">
            <a:xfrm>
              <a:off x="6858000" y="4267200"/>
              <a:ext cx="1447800" cy="1447800"/>
            </a:xfrm>
            <a:prstGeom prst="rect">
              <a:avLst/>
            </a:prstGeom>
            <a:noFill/>
          </p:spPr>
        </p:pic>
      </p:grpSp>
      <p:sp>
        <p:nvSpPr>
          <p:cNvPr id="36" name="TextBox 35"/>
          <p:cNvSpPr txBox="1"/>
          <p:nvPr/>
        </p:nvSpPr>
        <p:spPr>
          <a:xfrm>
            <a:off x="4419600" y="5867400"/>
            <a:ext cx="3733800" cy="385362"/>
          </a:xfrm>
          <a:prstGeom prst="rect">
            <a:avLst/>
          </a:prstGeom>
          <a:noFill/>
        </p:spPr>
        <p:txBody>
          <a:bodyPr wrap="square" rtlCol="0">
            <a:spAutoFit/>
          </a:bodyPr>
          <a:lstStyle/>
          <a:p>
            <a:r>
              <a:rPr lang="en-US" dirty="0" smtClean="0"/>
              <a:t>There’s an arms race</a:t>
            </a:r>
            <a:endParaRPr lang="en-US" dirty="0"/>
          </a:p>
        </p:txBody>
      </p:sp>
      <p:pic>
        <p:nvPicPr>
          <p:cNvPr id="6" name="Picture 7" descr="C:\Documents and Settings\pc\Local Settings\Temporary Internet Files\Content.IE5\GCN0AJ6P\MCj04103650000[1].wmf"/>
          <p:cNvPicPr>
            <a:picLocks noChangeAspect="1" noChangeArrowheads="1"/>
          </p:cNvPicPr>
          <p:nvPr/>
        </p:nvPicPr>
        <p:blipFill>
          <a:blip r:embed="rId10" cstate="print"/>
          <a:srcRect/>
          <a:stretch>
            <a:fillRect/>
          </a:stretch>
        </p:blipFill>
        <p:spPr bwMode="auto">
          <a:xfrm>
            <a:off x="4800600" y="4495800"/>
            <a:ext cx="1222194" cy="1152525"/>
          </a:xfrm>
          <a:prstGeom prst="rect">
            <a:avLst/>
          </a:prstGeom>
          <a:noFill/>
        </p:spPr>
      </p:pic>
      <p:pic>
        <p:nvPicPr>
          <p:cNvPr id="34" name="Picture 5" descr="C:\Documents and Settings\pc\Local Settings\Temporary Internet Files\Content.IE5\1GVLZJSV\MCj04352880000[1].wmf"/>
          <p:cNvPicPr>
            <a:picLocks noChangeAspect="1" noChangeArrowheads="1"/>
          </p:cNvPicPr>
          <p:nvPr/>
        </p:nvPicPr>
        <p:blipFill>
          <a:blip r:embed="rId11" cstate="print"/>
          <a:srcRect/>
          <a:stretch>
            <a:fillRect/>
          </a:stretch>
        </p:blipFill>
        <p:spPr bwMode="auto">
          <a:xfrm>
            <a:off x="6400800" y="4648200"/>
            <a:ext cx="2032000" cy="10255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152400"/>
            <a:ext cx="7696200" cy="944562"/>
          </a:xfrm>
        </p:spPr>
        <p:txBody>
          <a:bodyPr/>
          <a:lstStyle/>
          <a:p>
            <a:r>
              <a:rPr lang="en-US" dirty="0" smtClean="0"/>
              <a:t>Background</a:t>
            </a:r>
            <a:endParaRPr lang="en-US"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3</a:t>
            </a:fld>
            <a:endParaRPr lang="en-US"/>
          </a:p>
        </p:txBody>
      </p:sp>
      <p:sp>
        <p:nvSpPr>
          <p:cNvPr id="6" name="Line 5"/>
          <p:cNvSpPr>
            <a:spLocks noChangeShapeType="1"/>
          </p:cNvSpPr>
          <p:nvPr/>
        </p:nvSpPr>
        <p:spPr bwMode="auto">
          <a:xfrm>
            <a:off x="381000" y="3725863"/>
            <a:ext cx="8610600" cy="0"/>
          </a:xfrm>
          <a:prstGeom prst="line">
            <a:avLst/>
          </a:prstGeom>
          <a:noFill/>
          <a:ln w="57150">
            <a:solidFill>
              <a:srgbClr val="000000"/>
            </a:solidFill>
            <a:round/>
            <a:headEnd/>
            <a:tailEnd/>
          </a:ln>
          <a:effectLst/>
        </p:spPr>
        <p:txBody>
          <a:bodyPr wrap="none" anchor="ctr"/>
          <a:lstStyle/>
          <a:p>
            <a:endParaRPr lang="en-US"/>
          </a:p>
        </p:txBody>
      </p:sp>
      <p:sp>
        <p:nvSpPr>
          <p:cNvPr id="9" name="Text Box 9"/>
          <p:cNvSpPr txBox="1">
            <a:spLocks noChangeArrowheads="1"/>
          </p:cNvSpPr>
          <p:nvPr/>
        </p:nvSpPr>
        <p:spPr bwMode="auto">
          <a:xfrm>
            <a:off x="2895600" y="4038600"/>
            <a:ext cx="1606550" cy="1143903"/>
          </a:xfrm>
          <a:prstGeom prst="rect">
            <a:avLst/>
          </a:prstGeom>
          <a:noFill/>
          <a:ln w="12700" algn="ctr">
            <a:noFill/>
            <a:miter lim="800000"/>
            <a:headEnd/>
            <a:tailEnd/>
          </a:ln>
          <a:effectLst/>
        </p:spPr>
        <p:txBody>
          <a:bodyPr>
            <a:spAutoFit/>
          </a:bodyPr>
          <a:lstStyle/>
          <a:p>
            <a:pPr algn="ctr">
              <a:lnSpc>
                <a:spcPts val="1800"/>
              </a:lnSpc>
              <a:buClr>
                <a:srgbClr val="FDAA03"/>
              </a:buClr>
            </a:pPr>
            <a:r>
              <a:rPr lang="en-US" sz="1200" b="1" dirty="0">
                <a:solidFill>
                  <a:srgbClr val="993366"/>
                </a:solidFill>
              </a:rPr>
              <a:t>Oct 2005</a:t>
            </a:r>
          </a:p>
          <a:p>
            <a:pPr algn="ctr">
              <a:lnSpc>
                <a:spcPts val="1800"/>
              </a:lnSpc>
              <a:buClr>
                <a:srgbClr val="FDAA03"/>
              </a:buClr>
            </a:pPr>
            <a:r>
              <a:rPr lang="en-US" sz="1200" dirty="0" smtClean="0"/>
              <a:t>CME p</a:t>
            </a:r>
            <a:r>
              <a:rPr lang="en-US" sz="1200" b="1" dirty="0" smtClean="0"/>
              <a:t>ublic announcement </a:t>
            </a:r>
            <a:r>
              <a:rPr lang="en-US" sz="1200" b="1" dirty="0"/>
              <a:t>and </a:t>
            </a:r>
            <a:r>
              <a:rPr lang="en-US" sz="1200" dirty="0" smtClean="0"/>
              <a:t>w</a:t>
            </a:r>
            <a:r>
              <a:rPr lang="en-US" sz="1200" b="1" dirty="0" smtClean="0"/>
              <a:t>ebsite</a:t>
            </a:r>
            <a:endParaRPr lang="en-US" sz="1200" b="1" dirty="0"/>
          </a:p>
        </p:txBody>
      </p:sp>
      <p:sp>
        <p:nvSpPr>
          <p:cNvPr id="10" name="Text Box 10"/>
          <p:cNvSpPr txBox="1">
            <a:spLocks noChangeArrowheads="1"/>
          </p:cNvSpPr>
          <p:nvPr/>
        </p:nvSpPr>
        <p:spPr bwMode="auto">
          <a:xfrm>
            <a:off x="4419600" y="4038600"/>
            <a:ext cx="1606550" cy="913070"/>
          </a:xfrm>
          <a:prstGeom prst="rect">
            <a:avLst/>
          </a:prstGeom>
          <a:noFill/>
          <a:ln w="12700" algn="ctr">
            <a:noFill/>
            <a:miter lim="800000"/>
            <a:headEnd/>
            <a:tailEnd/>
          </a:ln>
          <a:effectLst/>
        </p:spPr>
        <p:txBody>
          <a:bodyPr>
            <a:spAutoFit/>
          </a:bodyPr>
          <a:lstStyle/>
          <a:p>
            <a:pPr algn="ctr">
              <a:lnSpc>
                <a:spcPts val="1800"/>
              </a:lnSpc>
              <a:buClr>
                <a:srgbClr val="FDAA03"/>
              </a:buClr>
            </a:pPr>
            <a:r>
              <a:rPr lang="en-US" sz="1200" b="1" dirty="0" smtClean="0">
                <a:solidFill>
                  <a:srgbClr val="993366"/>
                </a:solidFill>
              </a:rPr>
              <a:t>Jan 2007</a:t>
            </a:r>
            <a:endParaRPr lang="en-US" sz="1200" b="1" dirty="0">
              <a:solidFill>
                <a:srgbClr val="993366"/>
              </a:solidFill>
            </a:endParaRPr>
          </a:p>
          <a:p>
            <a:pPr algn="ctr">
              <a:lnSpc>
                <a:spcPts val="1800"/>
              </a:lnSpc>
              <a:buClr>
                <a:srgbClr val="FDAA03"/>
              </a:buClr>
            </a:pPr>
            <a:r>
              <a:rPr lang="en-US" sz="1200" b="1" dirty="0" smtClean="0"/>
              <a:t>39 </a:t>
            </a:r>
            <a:r>
              <a:rPr lang="en-US" sz="1200" b="1" dirty="0"/>
              <a:t>CME IDs </a:t>
            </a:r>
            <a:r>
              <a:rPr lang="en-US" sz="1200" b="1" dirty="0" smtClean="0"/>
              <a:t>assigned</a:t>
            </a:r>
            <a:endParaRPr lang="en-US" sz="1200" b="1" dirty="0"/>
          </a:p>
        </p:txBody>
      </p:sp>
      <p:sp>
        <p:nvSpPr>
          <p:cNvPr id="11" name="Line 11"/>
          <p:cNvSpPr>
            <a:spLocks noChangeShapeType="1"/>
          </p:cNvSpPr>
          <p:nvPr/>
        </p:nvSpPr>
        <p:spPr bwMode="auto">
          <a:xfrm>
            <a:off x="977900" y="3713163"/>
            <a:ext cx="0" cy="317500"/>
          </a:xfrm>
          <a:prstGeom prst="line">
            <a:avLst/>
          </a:prstGeom>
          <a:noFill/>
          <a:ln w="38100">
            <a:solidFill>
              <a:srgbClr val="000000"/>
            </a:solidFill>
            <a:round/>
            <a:headEnd/>
            <a:tailEnd/>
          </a:ln>
          <a:effectLst/>
        </p:spPr>
        <p:txBody>
          <a:bodyPr wrap="none" anchor="ctr"/>
          <a:lstStyle/>
          <a:p>
            <a:endParaRPr lang="en-US"/>
          </a:p>
        </p:txBody>
      </p:sp>
      <p:sp>
        <p:nvSpPr>
          <p:cNvPr id="12" name="Line 12"/>
          <p:cNvSpPr>
            <a:spLocks noChangeShapeType="1"/>
          </p:cNvSpPr>
          <p:nvPr/>
        </p:nvSpPr>
        <p:spPr bwMode="auto">
          <a:xfrm>
            <a:off x="3679825" y="3719513"/>
            <a:ext cx="0" cy="317500"/>
          </a:xfrm>
          <a:prstGeom prst="line">
            <a:avLst/>
          </a:prstGeom>
          <a:noFill/>
          <a:ln w="38100">
            <a:solidFill>
              <a:srgbClr val="000000"/>
            </a:solidFill>
            <a:round/>
            <a:headEnd/>
            <a:tailEnd/>
          </a:ln>
          <a:effectLst/>
        </p:spPr>
        <p:txBody>
          <a:bodyPr wrap="none" anchor="ctr"/>
          <a:lstStyle/>
          <a:p>
            <a:endParaRPr lang="en-US"/>
          </a:p>
        </p:txBody>
      </p:sp>
      <p:sp>
        <p:nvSpPr>
          <p:cNvPr id="13" name="Line 13"/>
          <p:cNvSpPr>
            <a:spLocks noChangeShapeType="1"/>
          </p:cNvSpPr>
          <p:nvPr/>
        </p:nvSpPr>
        <p:spPr bwMode="auto">
          <a:xfrm>
            <a:off x="5327650" y="3706813"/>
            <a:ext cx="0" cy="317500"/>
          </a:xfrm>
          <a:prstGeom prst="line">
            <a:avLst/>
          </a:prstGeom>
          <a:noFill/>
          <a:ln w="38100">
            <a:solidFill>
              <a:srgbClr val="000000"/>
            </a:solidFill>
            <a:round/>
            <a:headEnd/>
            <a:tailEnd/>
          </a:ln>
          <a:effectLst/>
        </p:spPr>
        <p:txBody>
          <a:bodyPr wrap="none" anchor="ctr"/>
          <a:lstStyle/>
          <a:p>
            <a:endParaRPr lang="en-US"/>
          </a:p>
        </p:txBody>
      </p:sp>
      <p:pic>
        <p:nvPicPr>
          <p:cNvPr id="14" name="Picture 14"/>
          <p:cNvPicPr>
            <a:picLocks noChangeAspect="1" noChangeArrowheads="1"/>
          </p:cNvPicPr>
          <p:nvPr/>
        </p:nvPicPr>
        <p:blipFill>
          <a:blip r:embed="rId3" cstate="print"/>
          <a:srcRect/>
          <a:stretch>
            <a:fillRect/>
          </a:stretch>
        </p:blipFill>
        <p:spPr bwMode="auto">
          <a:xfrm>
            <a:off x="3048000" y="2209800"/>
            <a:ext cx="1407378" cy="1193800"/>
          </a:xfrm>
          <a:prstGeom prst="rect">
            <a:avLst/>
          </a:prstGeom>
          <a:noFill/>
          <a:ln w="12700" algn="ctr">
            <a:noFill/>
            <a:miter lim="800000"/>
            <a:headEnd/>
            <a:tailEnd/>
          </a:ln>
          <a:effectLst/>
        </p:spPr>
      </p:pic>
      <p:pic>
        <p:nvPicPr>
          <p:cNvPr id="15" name="Picture 15"/>
          <p:cNvPicPr>
            <a:picLocks noChangeAspect="1" noChangeArrowheads="1"/>
          </p:cNvPicPr>
          <p:nvPr/>
        </p:nvPicPr>
        <p:blipFill>
          <a:blip r:embed="rId4" cstate="print"/>
          <a:srcRect/>
          <a:stretch>
            <a:fillRect/>
          </a:stretch>
        </p:blipFill>
        <p:spPr bwMode="auto">
          <a:xfrm>
            <a:off x="1371600" y="2209800"/>
            <a:ext cx="1451366" cy="1206500"/>
          </a:xfrm>
          <a:prstGeom prst="rect">
            <a:avLst/>
          </a:prstGeom>
          <a:noFill/>
          <a:ln w="12700" algn="ctr">
            <a:noFill/>
            <a:miter lim="800000"/>
            <a:headEnd/>
            <a:tailEnd/>
          </a:ln>
          <a:effectLst/>
        </p:spPr>
      </p:pic>
      <p:sp>
        <p:nvSpPr>
          <p:cNvPr id="16" name="Text Box 16"/>
          <p:cNvSpPr txBox="1">
            <a:spLocks noChangeArrowheads="1"/>
          </p:cNvSpPr>
          <p:nvPr/>
        </p:nvSpPr>
        <p:spPr bwMode="auto">
          <a:xfrm>
            <a:off x="1447800" y="4038600"/>
            <a:ext cx="1676400" cy="913070"/>
          </a:xfrm>
          <a:prstGeom prst="rect">
            <a:avLst/>
          </a:prstGeom>
          <a:noFill/>
          <a:ln w="12700" algn="ctr">
            <a:noFill/>
            <a:miter lim="800000"/>
            <a:headEnd/>
            <a:tailEnd/>
          </a:ln>
          <a:effectLst/>
        </p:spPr>
        <p:txBody>
          <a:bodyPr wrap="square">
            <a:spAutoFit/>
          </a:bodyPr>
          <a:lstStyle/>
          <a:p>
            <a:pPr algn="ctr">
              <a:lnSpc>
                <a:spcPts val="1800"/>
              </a:lnSpc>
              <a:buClr>
                <a:srgbClr val="FDAA03"/>
              </a:buClr>
            </a:pPr>
            <a:r>
              <a:rPr lang="en-US" sz="1200" b="1" dirty="0" smtClean="0">
                <a:solidFill>
                  <a:srgbClr val="993366"/>
                </a:solidFill>
              </a:rPr>
              <a:t>Feb 2005</a:t>
            </a:r>
            <a:endParaRPr lang="en-US" sz="1200" b="1" dirty="0">
              <a:solidFill>
                <a:srgbClr val="993366"/>
              </a:solidFill>
            </a:endParaRPr>
          </a:p>
          <a:p>
            <a:pPr algn="ctr">
              <a:lnSpc>
                <a:spcPts val="1800"/>
              </a:lnSpc>
              <a:buClr>
                <a:srgbClr val="FDAA03"/>
              </a:buClr>
            </a:pPr>
            <a:r>
              <a:rPr lang="en-US" sz="1200" b="1" dirty="0" smtClean="0"/>
              <a:t>CME Submission Server</a:t>
            </a:r>
            <a:endParaRPr lang="en-US" sz="1200" b="1" dirty="0"/>
          </a:p>
        </p:txBody>
      </p:sp>
      <p:sp>
        <p:nvSpPr>
          <p:cNvPr id="17" name="Line 17"/>
          <p:cNvSpPr>
            <a:spLocks noChangeShapeType="1"/>
          </p:cNvSpPr>
          <p:nvPr/>
        </p:nvSpPr>
        <p:spPr bwMode="auto">
          <a:xfrm>
            <a:off x="2286000" y="3733800"/>
            <a:ext cx="0" cy="317500"/>
          </a:xfrm>
          <a:prstGeom prst="line">
            <a:avLst/>
          </a:prstGeom>
          <a:noFill/>
          <a:ln w="38100">
            <a:solidFill>
              <a:srgbClr val="000000"/>
            </a:solidFill>
            <a:round/>
            <a:headEnd/>
            <a:tailEnd/>
          </a:ln>
          <a:effectLst/>
        </p:spPr>
        <p:txBody>
          <a:bodyPr wrap="none" anchor="ctr"/>
          <a:lstStyle/>
          <a:p>
            <a:endParaRPr lang="en-US"/>
          </a:p>
        </p:txBody>
      </p:sp>
      <p:sp>
        <p:nvSpPr>
          <p:cNvPr id="21" name="Text Box 4"/>
          <p:cNvSpPr txBox="1">
            <a:spLocks noChangeArrowheads="1"/>
          </p:cNvSpPr>
          <p:nvPr/>
        </p:nvSpPr>
        <p:spPr bwMode="auto">
          <a:xfrm>
            <a:off x="0" y="4038600"/>
            <a:ext cx="1784350" cy="1195199"/>
          </a:xfrm>
          <a:prstGeom prst="rect">
            <a:avLst/>
          </a:prstGeom>
          <a:noFill/>
          <a:ln w="12700" algn="ctr">
            <a:noFill/>
            <a:miter lim="800000"/>
            <a:headEnd/>
            <a:tailEnd/>
          </a:ln>
          <a:effectLst/>
        </p:spPr>
        <p:txBody>
          <a:bodyPr>
            <a:spAutoFit/>
          </a:bodyPr>
          <a:lstStyle/>
          <a:p>
            <a:pPr algn="ctr">
              <a:lnSpc>
                <a:spcPts val="2200"/>
              </a:lnSpc>
              <a:buClr>
                <a:srgbClr val="FDAA03"/>
              </a:buClr>
              <a:buFontTx/>
              <a:buNone/>
            </a:pPr>
            <a:r>
              <a:rPr lang="en-US" sz="1200" b="1" dirty="0">
                <a:solidFill>
                  <a:srgbClr val="993366"/>
                </a:solidFill>
              </a:rPr>
              <a:t>Oct 2004</a:t>
            </a:r>
          </a:p>
          <a:p>
            <a:pPr algn="ctr">
              <a:lnSpc>
                <a:spcPts val="1800"/>
              </a:lnSpc>
              <a:buClr>
                <a:srgbClr val="FDAA03"/>
              </a:buClr>
              <a:buFontTx/>
              <a:buNone/>
            </a:pPr>
            <a:r>
              <a:rPr lang="en-US" sz="1200" b="1" dirty="0">
                <a:solidFill>
                  <a:schemeClr val="tx1"/>
                </a:solidFill>
              </a:rPr>
              <a:t>Initial </a:t>
            </a:r>
            <a:r>
              <a:rPr lang="en-US" sz="1200" b="1" dirty="0" smtClean="0">
                <a:solidFill>
                  <a:schemeClr val="tx1"/>
                </a:solidFill>
              </a:rPr>
              <a:t>CME discussions </a:t>
            </a:r>
            <a:r>
              <a:rPr lang="en-US" sz="1200" b="1" dirty="0">
                <a:solidFill>
                  <a:schemeClr val="tx1"/>
                </a:solidFill>
              </a:rPr>
              <a:t>at VB Conference</a:t>
            </a:r>
          </a:p>
        </p:txBody>
      </p:sp>
      <p:grpSp>
        <p:nvGrpSpPr>
          <p:cNvPr id="2" name="Group 40"/>
          <p:cNvGrpSpPr/>
          <p:nvPr/>
        </p:nvGrpSpPr>
        <p:grpSpPr>
          <a:xfrm>
            <a:off x="0" y="1219200"/>
            <a:ext cx="1409806" cy="1805464"/>
            <a:chOff x="0" y="1219200"/>
            <a:chExt cx="1409806" cy="1805464"/>
          </a:xfrm>
        </p:grpSpPr>
        <p:pic>
          <p:nvPicPr>
            <p:cNvPr id="28" name="Picture 2" descr="C:\Documents and Settings\sbarr\Local Settings\Temporary Internet Files\Content.IE5\AZ4I4LUP\MPj04446710000[1].jpg"/>
            <p:cNvPicPr>
              <a:picLocks noChangeAspect="1" noChangeArrowheads="1"/>
            </p:cNvPicPr>
            <p:nvPr/>
          </p:nvPicPr>
          <p:blipFill>
            <a:blip r:embed="rId5" cstate="print"/>
            <a:srcRect/>
            <a:stretch>
              <a:fillRect/>
            </a:stretch>
          </p:blipFill>
          <p:spPr bwMode="auto">
            <a:xfrm>
              <a:off x="304800" y="1219200"/>
              <a:ext cx="838200" cy="1085439"/>
            </a:xfrm>
            <a:prstGeom prst="rect">
              <a:avLst/>
            </a:prstGeom>
            <a:noFill/>
          </p:spPr>
        </p:pic>
        <p:sp>
          <p:nvSpPr>
            <p:cNvPr id="29" name="TextBox 28"/>
            <p:cNvSpPr txBox="1"/>
            <p:nvPr/>
          </p:nvSpPr>
          <p:spPr>
            <a:xfrm>
              <a:off x="0" y="2286000"/>
              <a:ext cx="1409806" cy="738664"/>
            </a:xfrm>
            <a:prstGeom prst="rect">
              <a:avLst/>
            </a:prstGeom>
            <a:noFill/>
          </p:spPr>
          <p:txBody>
            <a:bodyPr wrap="square" rtlCol="0">
              <a:spAutoFit/>
            </a:bodyPr>
            <a:lstStyle/>
            <a:p>
              <a:pPr>
                <a:lnSpc>
                  <a:spcPct val="100000"/>
                </a:lnSpc>
                <a:spcAft>
                  <a:spcPts val="0"/>
                </a:spcAft>
              </a:pPr>
              <a:r>
                <a:rPr lang="en-US" sz="1400" dirty="0" err="1" smtClean="0"/>
                <a:t>Nimda</a:t>
              </a:r>
              <a:r>
                <a:rPr lang="en-US" sz="1400" dirty="0" smtClean="0"/>
                <a:t> or</a:t>
              </a:r>
            </a:p>
            <a:p>
              <a:pPr>
                <a:lnSpc>
                  <a:spcPct val="100000"/>
                </a:lnSpc>
                <a:spcAft>
                  <a:spcPts val="0"/>
                </a:spcAft>
              </a:pPr>
              <a:r>
                <a:rPr lang="en-US" sz="1400" dirty="0" smtClean="0"/>
                <a:t>I-Worm or</a:t>
              </a:r>
            </a:p>
            <a:p>
              <a:pPr>
                <a:lnSpc>
                  <a:spcPct val="100000"/>
                </a:lnSpc>
                <a:spcAft>
                  <a:spcPts val="0"/>
                </a:spcAft>
              </a:pPr>
              <a:r>
                <a:rPr lang="en-US" sz="1400" dirty="0" smtClean="0"/>
                <a:t>Readme?</a:t>
              </a:r>
              <a:endParaRPr lang="en-US" sz="1400" dirty="0"/>
            </a:p>
          </p:txBody>
        </p:sp>
      </p:grpSp>
      <p:sp>
        <p:nvSpPr>
          <p:cNvPr id="33" name="Line 13"/>
          <p:cNvSpPr>
            <a:spLocks noChangeShapeType="1"/>
          </p:cNvSpPr>
          <p:nvPr/>
        </p:nvSpPr>
        <p:spPr bwMode="auto">
          <a:xfrm>
            <a:off x="6318250" y="3706813"/>
            <a:ext cx="0" cy="317500"/>
          </a:xfrm>
          <a:prstGeom prst="line">
            <a:avLst/>
          </a:prstGeom>
          <a:noFill/>
          <a:ln w="38100">
            <a:solidFill>
              <a:srgbClr val="000000"/>
            </a:solidFill>
            <a:round/>
            <a:headEnd/>
            <a:tailEnd/>
          </a:ln>
          <a:effectLst/>
        </p:spPr>
        <p:txBody>
          <a:bodyPr wrap="none" anchor="ctr"/>
          <a:lstStyle/>
          <a:p>
            <a:endParaRPr lang="en-US"/>
          </a:p>
        </p:txBody>
      </p:sp>
      <p:sp>
        <p:nvSpPr>
          <p:cNvPr id="35" name="Line 13"/>
          <p:cNvSpPr>
            <a:spLocks noChangeShapeType="1"/>
          </p:cNvSpPr>
          <p:nvPr/>
        </p:nvSpPr>
        <p:spPr bwMode="auto">
          <a:xfrm>
            <a:off x="7689850" y="3706813"/>
            <a:ext cx="0" cy="317500"/>
          </a:xfrm>
          <a:prstGeom prst="line">
            <a:avLst/>
          </a:prstGeom>
          <a:noFill/>
          <a:ln w="38100">
            <a:solidFill>
              <a:srgbClr val="000000"/>
            </a:solidFill>
            <a:round/>
            <a:headEnd/>
            <a:tailEnd/>
          </a:ln>
          <a:effectLst/>
        </p:spPr>
        <p:txBody>
          <a:bodyPr wrap="none" anchor="ctr"/>
          <a:lstStyle/>
          <a:p>
            <a:endParaRPr lang="en-US"/>
          </a:p>
        </p:txBody>
      </p:sp>
      <p:sp>
        <p:nvSpPr>
          <p:cNvPr id="37" name="Line 13"/>
          <p:cNvSpPr>
            <a:spLocks noChangeShapeType="1"/>
          </p:cNvSpPr>
          <p:nvPr/>
        </p:nvSpPr>
        <p:spPr bwMode="auto">
          <a:xfrm>
            <a:off x="8756650" y="3706813"/>
            <a:ext cx="0" cy="317500"/>
          </a:xfrm>
          <a:prstGeom prst="line">
            <a:avLst/>
          </a:prstGeom>
          <a:noFill/>
          <a:ln w="38100">
            <a:solidFill>
              <a:srgbClr val="000000"/>
            </a:solidFill>
            <a:round/>
            <a:headEnd/>
            <a:tailEnd/>
          </a:ln>
          <a:effectLst/>
        </p:spPr>
        <p:txBody>
          <a:bodyPr wrap="none" anchor="ctr"/>
          <a:lstStyle/>
          <a:p>
            <a:endParaRPr lang="en-US"/>
          </a:p>
        </p:txBody>
      </p:sp>
      <p:pic>
        <p:nvPicPr>
          <p:cNvPr id="38" name="Picture 20" descr="cme_jpg"/>
          <p:cNvPicPr>
            <a:picLocks noChangeAspect="1" noChangeArrowheads="1"/>
          </p:cNvPicPr>
          <p:nvPr/>
        </p:nvPicPr>
        <p:blipFill>
          <a:blip r:embed="rId6" cstate="print"/>
          <a:srcRect r="30858"/>
          <a:stretch>
            <a:fillRect/>
          </a:stretch>
        </p:blipFill>
        <p:spPr bwMode="auto">
          <a:xfrm>
            <a:off x="1447800" y="5257800"/>
            <a:ext cx="1608138" cy="810867"/>
          </a:xfrm>
          <a:prstGeom prst="rect">
            <a:avLst/>
          </a:prstGeom>
          <a:noFill/>
        </p:spPr>
      </p:pic>
      <p:grpSp>
        <p:nvGrpSpPr>
          <p:cNvPr id="5" name="Group 47"/>
          <p:cNvGrpSpPr/>
          <p:nvPr/>
        </p:nvGrpSpPr>
        <p:grpSpPr>
          <a:xfrm>
            <a:off x="3429000" y="2133600"/>
            <a:ext cx="6026150" cy="3733800"/>
            <a:chOff x="3429000" y="2133600"/>
            <a:chExt cx="6026150" cy="3733800"/>
          </a:xfrm>
        </p:grpSpPr>
        <p:sp>
          <p:nvSpPr>
            <p:cNvPr id="32" name="Text Box 10"/>
            <p:cNvSpPr txBox="1">
              <a:spLocks noChangeArrowheads="1"/>
            </p:cNvSpPr>
            <p:nvPr/>
          </p:nvSpPr>
          <p:spPr bwMode="auto">
            <a:xfrm>
              <a:off x="5562600" y="4038600"/>
              <a:ext cx="1447800" cy="913070"/>
            </a:xfrm>
            <a:prstGeom prst="rect">
              <a:avLst/>
            </a:prstGeom>
            <a:noFill/>
            <a:ln w="12700" algn="ctr">
              <a:noFill/>
              <a:miter lim="800000"/>
              <a:headEnd/>
              <a:tailEnd/>
            </a:ln>
            <a:effectLst/>
          </p:spPr>
          <p:txBody>
            <a:bodyPr wrap="square">
              <a:spAutoFit/>
            </a:bodyPr>
            <a:lstStyle/>
            <a:p>
              <a:pPr algn="ctr">
                <a:lnSpc>
                  <a:spcPts val="1800"/>
                </a:lnSpc>
                <a:buClr>
                  <a:srgbClr val="FDAA03"/>
                </a:buClr>
              </a:pPr>
              <a:r>
                <a:rPr lang="en-US" sz="1200" b="1" dirty="0" smtClean="0">
                  <a:solidFill>
                    <a:srgbClr val="993366"/>
                  </a:solidFill>
                </a:rPr>
                <a:t>Feb 2007</a:t>
              </a:r>
              <a:endParaRPr lang="en-US" sz="1200" b="1" dirty="0">
                <a:solidFill>
                  <a:srgbClr val="993366"/>
                </a:solidFill>
              </a:endParaRPr>
            </a:p>
            <a:p>
              <a:pPr algn="ctr">
                <a:lnSpc>
                  <a:spcPts val="1800"/>
                </a:lnSpc>
                <a:buClr>
                  <a:srgbClr val="FDAA03"/>
                </a:buClr>
              </a:pPr>
              <a:r>
                <a:rPr lang="en-US" sz="1200" b="1" dirty="0" smtClean="0"/>
                <a:t>DHS </a:t>
              </a:r>
              <a:r>
                <a:rPr lang="en-US" sz="1200" b="1" dirty="0" err="1" smtClean="0"/>
                <a:t>SwA</a:t>
              </a:r>
              <a:r>
                <a:rPr lang="en-US" sz="1200" b="1" dirty="0" smtClean="0"/>
                <a:t> Forum Malware WG</a:t>
              </a:r>
              <a:endParaRPr lang="en-US" sz="1200" b="1" dirty="0"/>
            </a:p>
          </p:txBody>
        </p:sp>
        <p:sp>
          <p:nvSpPr>
            <p:cNvPr id="34" name="Text Box 10"/>
            <p:cNvSpPr txBox="1">
              <a:spLocks noChangeArrowheads="1"/>
            </p:cNvSpPr>
            <p:nvPr/>
          </p:nvSpPr>
          <p:spPr bwMode="auto">
            <a:xfrm>
              <a:off x="6781800" y="4038600"/>
              <a:ext cx="1606550" cy="913070"/>
            </a:xfrm>
            <a:prstGeom prst="rect">
              <a:avLst/>
            </a:prstGeom>
            <a:noFill/>
            <a:ln w="12700" algn="ctr">
              <a:noFill/>
              <a:miter lim="800000"/>
              <a:headEnd/>
              <a:tailEnd/>
            </a:ln>
            <a:effectLst/>
          </p:spPr>
          <p:txBody>
            <a:bodyPr>
              <a:spAutoFit/>
            </a:bodyPr>
            <a:lstStyle/>
            <a:p>
              <a:pPr algn="ctr">
                <a:lnSpc>
                  <a:spcPts val="1800"/>
                </a:lnSpc>
                <a:buClr>
                  <a:srgbClr val="FDAA03"/>
                </a:buClr>
              </a:pPr>
              <a:r>
                <a:rPr lang="en-US" sz="1200" b="1" dirty="0" smtClean="0">
                  <a:solidFill>
                    <a:srgbClr val="993366"/>
                  </a:solidFill>
                </a:rPr>
                <a:t>Dec 2009</a:t>
              </a:r>
              <a:endParaRPr lang="en-US" sz="1200" b="1" dirty="0">
                <a:solidFill>
                  <a:srgbClr val="993366"/>
                </a:solidFill>
              </a:endParaRPr>
            </a:p>
            <a:p>
              <a:pPr algn="ctr">
                <a:lnSpc>
                  <a:spcPts val="1800"/>
                </a:lnSpc>
                <a:buClr>
                  <a:srgbClr val="FDAA03"/>
                </a:buClr>
              </a:pPr>
              <a:r>
                <a:rPr lang="en-US" sz="1200" b="1" dirty="0" smtClean="0"/>
                <a:t>MAEC public website</a:t>
              </a:r>
              <a:endParaRPr lang="en-US" sz="1200" b="1" dirty="0"/>
            </a:p>
          </p:txBody>
        </p:sp>
        <p:sp>
          <p:nvSpPr>
            <p:cNvPr id="36" name="Text Box 10"/>
            <p:cNvSpPr txBox="1">
              <a:spLocks noChangeArrowheads="1"/>
            </p:cNvSpPr>
            <p:nvPr/>
          </p:nvSpPr>
          <p:spPr bwMode="auto">
            <a:xfrm>
              <a:off x="7848600" y="4038600"/>
              <a:ext cx="1606550" cy="913070"/>
            </a:xfrm>
            <a:prstGeom prst="rect">
              <a:avLst/>
            </a:prstGeom>
            <a:noFill/>
            <a:ln w="12700" algn="ctr">
              <a:noFill/>
              <a:miter lim="800000"/>
              <a:headEnd/>
              <a:tailEnd/>
            </a:ln>
            <a:effectLst/>
          </p:spPr>
          <p:txBody>
            <a:bodyPr>
              <a:spAutoFit/>
            </a:bodyPr>
            <a:lstStyle/>
            <a:p>
              <a:pPr algn="ctr">
                <a:lnSpc>
                  <a:spcPts val="1800"/>
                </a:lnSpc>
                <a:buClr>
                  <a:srgbClr val="FDAA03"/>
                </a:buClr>
              </a:pPr>
              <a:r>
                <a:rPr lang="en-US" sz="1200" b="1" dirty="0" smtClean="0">
                  <a:solidFill>
                    <a:srgbClr val="993366"/>
                  </a:solidFill>
                </a:rPr>
                <a:t>Jun 2010</a:t>
              </a:r>
              <a:endParaRPr lang="en-US" sz="1200" b="1" dirty="0">
                <a:solidFill>
                  <a:srgbClr val="993366"/>
                </a:solidFill>
              </a:endParaRPr>
            </a:p>
            <a:p>
              <a:pPr algn="ctr">
                <a:lnSpc>
                  <a:spcPts val="1800"/>
                </a:lnSpc>
                <a:buClr>
                  <a:srgbClr val="FDAA03"/>
                </a:buClr>
              </a:pPr>
              <a:r>
                <a:rPr lang="en-US" sz="1200" b="1" dirty="0" smtClean="0"/>
                <a:t>Initial MAEC Schema</a:t>
              </a:r>
              <a:endParaRPr lang="en-US" sz="1200" b="1" dirty="0"/>
            </a:p>
          </p:txBody>
        </p:sp>
        <p:cxnSp>
          <p:nvCxnSpPr>
            <p:cNvPr id="39" name="Straight Arrow Connector 38"/>
            <p:cNvCxnSpPr/>
            <p:nvPr/>
          </p:nvCxnSpPr>
          <p:spPr bwMode="auto">
            <a:xfrm>
              <a:off x="3429000" y="5638800"/>
              <a:ext cx="2057400" cy="1588"/>
            </a:xfrm>
            <a:prstGeom prst="straightConnector1">
              <a:avLst/>
            </a:prstGeom>
            <a:solidFill>
              <a:srgbClr val="FFCC99"/>
            </a:solidFill>
            <a:ln w="34925" cap="flat" cmpd="sng" algn="ctr">
              <a:solidFill>
                <a:srgbClr val="000000"/>
              </a:solidFill>
              <a:prstDash val="solid"/>
              <a:round/>
              <a:headEnd type="none" w="med" len="med"/>
              <a:tailEnd type="arrow"/>
            </a:ln>
            <a:effectLst/>
          </p:spPr>
        </p:cxnSp>
        <p:pic>
          <p:nvPicPr>
            <p:cNvPr id="40" name="Picture 39" descr="Maec-logo.gif"/>
            <p:cNvPicPr>
              <a:picLocks noChangeAspect="1"/>
            </p:cNvPicPr>
            <p:nvPr/>
          </p:nvPicPr>
          <p:blipFill>
            <a:blip r:embed="rId7" cstate="print"/>
            <a:stretch>
              <a:fillRect/>
            </a:stretch>
          </p:blipFill>
          <p:spPr>
            <a:xfrm>
              <a:off x="5791200" y="5410200"/>
              <a:ext cx="1624693" cy="457200"/>
            </a:xfrm>
            <a:prstGeom prst="rect">
              <a:avLst/>
            </a:prstGeom>
            <a:ln>
              <a:noFill/>
            </a:ln>
          </p:spPr>
        </p:pic>
        <p:pic>
          <p:nvPicPr>
            <p:cNvPr id="1026" name="Picture 2"/>
            <p:cNvPicPr>
              <a:picLocks noChangeAspect="1" noChangeArrowheads="1"/>
            </p:cNvPicPr>
            <p:nvPr/>
          </p:nvPicPr>
          <p:blipFill>
            <a:blip r:embed="rId8" cstate="print"/>
            <a:srcRect/>
            <a:stretch>
              <a:fillRect/>
            </a:stretch>
          </p:blipFill>
          <p:spPr bwMode="auto">
            <a:xfrm>
              <a:off x="5867400" y="2514600"/>
              <a:ext cx="830154" cy="895349"/>
            </a:xfrm>
            <a:prstGeom prst="rect">
              <a:avLst/>
            </a:prstGeom>
            <a:noFill/>
            <a:ln w="9525">
              <a:noFill/>
              <a:miter lim="800000"/>
              <a:headEnd/>
              <a:tailEnd/>
            </a:ln>
          </p:spPr>
        </p:pic>
        <p:pic>
          <p:nvPicPr>
            <p:cNvPr id="1028" name="Picture 4"/>
            <p:cNvPicPr>
              <a:picLocks noChangeAspect="1" noChangeArrowheads="1"/>
            </p:cNvPicPr>
            <p:nvPr/>
          </p:nvPicPr>
          <p:blipFill>
            <a:blip r:embed="rId9" cstate="print"/>
            <a:srcRect/>
            <a:stretch>
              <a:fillRect/>
            </a:stretch>
          </p:blipFill>
          <p:spPr bwMode="auto">
            <a:xfrm>
              <a:off x="7162800" y="2133600"/>
              <a:ext cx="1702996" cy="1371600"/>
            </a:xfrm>
            <a:prstGeom prst="rect">
              <a:avLst/>
            </a:prstGeom>
            <a:noFill/>
            <a:ln w="9525">
              <a:noFill/>
              <a:miter lim="800000"/>
              <a:headEnd/>
              <a:tailEnd/>
            </a:ln>
          </p:spPr>
        </p:pic>
      </p:grpSp>
      <p:grpSp>
        <p:nvGrpSpPr>
          <p:cNvPr id="7" name="Group 46"/>
          <p:cNvGrpSpPr/>
          <p:nvPr/>
        </p:nvGrpSpPr>
        <p:grpSpPr>
          <a:xfrm>
            <a:off x="2743200" y="228600"/>
            <a:ext cx="4317323" cy="3352800"/>
            <a:chOff x="2743200" y="228600"/>
            <a:chExt cx="4317323" cy="3352800"/>
          </a:xfrm>
        </p:grpSpPr>
        <p:sp>
          <p:nvSpPr>
            <p:cNvPr id="42" name="Rectangle 41"/>
            <p:cNvSpPr>
              <a:spLocks noChangeArrowheads="1"/>
            </p:cNvSpPr>
            <p:nvPr/>
          </p:nvSpPr>
          <p:spPr bwMode="auto">
            <a:xfrm>
              <a:off x="2743200" y="228600"/>
              <a:ext cx="4317323" cy="605294"/>
            </a:xfrm>
            <a:prstGeom prst="rect">
              <a:avLst/>
            </a:prstGeom>
            <a:noFill/>
            <a:ln w="12700">
              <a:noFill/>
              <a:miter lim="800000"/>
              <a:headEnd/>
              <a:tailEnd/>
            </a:ln>
            <a:effectLst/>
          </p:spPr>
          <p:txBody>
            <a:bodyPr wrap="square">
              <a:spAutoFit/>
            </a:bodyPr>
            <a:lstStyle/>
            <a:p>
              <a:pPr>
                <a:lnSpc>
                  <a:spcPts val="2000"/>
                </a:lnSpc>
                <a:spcAft>
                  <a:spcPts val="0"/>
                </a:spcAft>
              </a:pPr>
              <a:r>
                <a:rPr lang="en-US" sz="1400" b="1" dirty="0"/>
                <a:t>Rise of </a:t>
              </a:r>
              <a:r>
                <a:rPr lang="en-US" sz="1400" b="1" dirty="0" smtClean="0"/>
                <a:t>New Threats</a:t>
              </a:r>
            </a:p>
            <a:p>
              <a:pPr>
                <a:lnSpc>
                  <a:spcPts val="2000"/>
                </a:lnSpc>
                <a:spcAft>
                  <a:spcPts val="0"/>
                </a:spcAft>
              </a:pPr>
              <a:r>
                <a:rPr lang="en-US" sz="1000" dirty="0" smtClean="0"/>
                <a:t>Symantec Global Internet Security Threat Report, Volume XIII, 4/2008 </a:t>
              </a:r>
              <a:endParaRPr lang="en-US" sz="1000" dirty="0"/>
            </a:p>
          </p:txBody>
        </p:sp>
        <p:pic>
          <p:nvPicPr>
            <p:cNvPr id="43" name="Picture 3"/>
            <p:cNvPicPr>
              <a:picLocks noChangeAspect="1" noChangeArrowheads="1"/>
            </p:cNvPicPr>
            <p:nvPr/>
          </p:nvPicPr>
          <p:blipFill>
            <a:blip r:embed="rId10" cstate="print"/>
            <a:srcRect l="25846" t="29851" r="5169" b="8955"/>
            <a:stretch>
              <a:fillRect/>
            </a:stretch>
          </p:blipFill>
          <p:spPr bwMode="auto">
            <a:xfrm>
              <a:off x="3733800" y="762000"/>
              <a:ext cx="2500112" cy="1371600"/>
            </a:xfrm>
            <a:prstGeom prst="rect">
              <a:avLst/>
            </a:prstGeom>
            <a:noFill/>
            <a:ln w="9525">
              <a:noFill/>
              <a:miter lim="800000"/>
              <a:headEnd/>
              <a:tailEnd/>
            </a:ln>
            <a:effectLst/>
          </p:spPr>
        </p:pic>
        <p:sp>
          <p:nvSpPr>
            <p:cNvPr id="44" name="Lightning Bolt 43"/>
            <p:cNvSpPr/>
            <p:nvPr/>
          </p:nvSpPr>
          <p:spPr bwMode="auto">
            <a:xfrm>
              <a:off x="4800600" y="2133600"/>
              <a:ext cx="838200" cy="1447800"/>
            </a:xfrm>
            <a:prstGeom prst="lightningBolt">
              <a:avLst/>
            </a:prstGeom>
            <a:gradFill>
              <a:gsLst>
                <a:gs pos="0">
                  <a:srgbClr val="FFF200"/>
                </a:gs>
                <a:gs pos="45000">
                  <a:srgbClr val="FF7A00"/>
                </a:gs>
                <a:gs pos="70000">
                  <a:srgbClr val="FF0300"/>
                </a:gs>
                <a:gs pos="100000">
                  <a:srgbClr val="4D0808"/>
                </a:gs>
              </a:gsLst>
              <a:lin ang="5400000" scaled="0"/>
            </a:gradFill>
            <a:ln w="12700" cap="flat" cmpd="sng" algn="ctr">
              <a:solidFill>
                <a:srgbClr val="000000"/>
              </a:solidFill>
              <a:prstDash val="solid"/>
              <a:round/>
              <a:headEnd type="none" w="med" len="med"/>
              <a:tailEnd type="none" w="med" len="med"/>
            </a:ln>
            <a:effectLst/>
            <a:scene3d>
              <a:camera prst="orthographicFront"/>
              <a:lightRig rig="sunset" dir="t"/>
            </a:scene3d>
            <a:sp3d>
              <a:bevelT/>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Content Placeholder 47"/>
          <p:cNvSpPr>
            <a:spLocks noGrp="1"/>
          </p:cNvSpPr>
          <p:nvPr>
            <p:ph sz="half" idx="1"/>
          </p:nvPr>
        </p:nvSpPr>
        <p:spPr>
          <a:xfrm>
            <a:off x="4953000" y="1600200"/>
            <a:ext cx="3771900" cy="4656138"/>
          </a:xfrm>
        </p:spPr>
        <p:txBody>
          <a:bodyPr/>
          <a:lstStyle/>
          <a:p>
            <a:pPr>
              <a:lnSpc>
                <a:spcPts val="2200"/>
              </a:lnSpc>
            </a:pPr>
            <a:r>
              <a:rPr lang="en-US" dirty="0" smtClean="0"/>
              <a:t>Language for sharing structured information about malware </a:t>
            </a:r>
          </a:p>
          <a:p>
            <a:pPr lvl="1">
              <a:lnSpc>
                <a:spcPts val="2200"/>
              </a:lnSpc>
            </a:pPr>
            <a:r>
              <a:rPr lang="en-US" dirty="0" smtClean="0"/>
              <a:t>Grammar (Schema)</a:t>
            </a:r>
          </a:p>
          <a:p>
            <a:pPr lvl="1">
              <a:lnSpc>
                <a:spcPts val="2200"/>
              </a:lnSpc>
            </a:pPr>
            <a:r>
              <a:rPr lang="en-US" dirty="0" smtClean="0"/>
              <a:t>Vocabulary  (Enumerations)</a:t>
            </a:r>
          </a:p>
          <a:p>
            <a:pPr lvl="1">
              <a:lnSpc>
                <a:spcPts val="2200"/>
              </a:lnSpc>
            </a:pPr>
            <a:r>
              <a:rPr lang="en-US" dirty="0" smtClean="0"/>
              <a:t>Collection Format (Bundle)</a:t>
            </a:r>
          </a:p>
          <a:p>
            <a:pPr>
              <a:lnSpc>
                <a:spcPts val="2200"/>
              </a:lnSpc>
            </a:pPr>
            <a:r>
              <a:rPr lang="en-US" dirty="0" smtClean="0"/>
              <a:t>Focus on attributes and behaviors</a:t>
            </a:r>
          </a:p>
          <a:p>
            <a:pPr>
              <a:lnSpc>
                <a:spcPts val="2200"/>
              </a:lnSpc>
            </a:pPr>
            <a:r>
              <a:rPr lang="en-US" dirty="0" smtClean="0"/>
              <a:t>Enable correlation, integration, and automation</a:t>
            </a:r>
            <a:endParaRPr lang="en-US"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4</a:t>
            </a:fld>
            <a:endParaRPr lang="en-US"/>
          </a:p>
        </p:txBody>
      </p:sp>
      <p:sp>
        <p:nvSpPr>
          <p:cNvPr id="5" name="Title 4"/>
          <p:cNvSpPr>
            <a:spLocks noGrp="1"/>
          </p:cNvSpPr>
          <p:nvPr>
            <p:ph type="title"/>
          </p:nvPr>
        </p:nvSpPr>
        <p:spPr/>
        <p:txBody>
          <a:bodyPr/>
          <a:lstStyle/>
          <a:p>
            <a:r>
              <a:rPr lang="en-US" dirty="0" smtClean="0"/>
              <a:t>Malware Attribute Enumeration and Characterization (MAEC)</a:t>
            </a:r>
            <a:endParaRPr lang="en-US" dirty="0"/>
          </a:p>
        </p:txBody>
      </p:sp>
      <p:grpSp>
        <p:nvGrpSpPr>
          <p:cNvPr id="46" name="Group 45"/>
          <p:cNvGrpSpPr/>
          <p:nvPr/>
        </p:nvGrpSpPr>
        <p:grpSpPr>
          <a:xfrm>
            <a:off x="152400" y="2438400"/>
            <a:ext cx="4370459" cy="2734043"/>
            <a:chOff x="-239778" y="1219200"/>
            <a:chExt cx="9237697" cy="5657452"/>
          </a:xfrm>
        </p:grpSpPr>
        <p:pic>
          <p:nvPicPr>
            <p:cNvPr id="2058" name="Picture 10" descr="C:\Documents and Settings\pc\Local Settings\Temporary Internet Files\Content.IE5\6A7O1M57\MCPE07271_0000[1].wmf"/>
            <p:cNvPicPr>
              <a:picLocks noChangeAspect="1" noChangeArrowheads="1"/>
            </p:cNvPicPr>
            <p:nvPr/>
          </p:nvPicPr>
          <p:blipFill>
            <a:blip r:embed="rId3" cstate="print"/>
            <a:srcRect/>
            <a:stretch>
              <a:fillRect/>
            </a:stretch>
          </p:blipFill>
          <p:spPr bwMode="auto">
            <a:xfrm>
              <a:off x="7086600" y="4191000"/>
              <a:ext cx="1911319" cy="1574549"/>
            </a:xfrm>
            <a:prstGeom prst="rect">
              <a:avLst/>
            </a:prstGeom>
            <a:noFill/>
          </p:spPr>
        </p:pic>
        <p:pic>
          <p:nvPicPr>
            <p:cNvPr id="2059" name="Picture 11" descr="C:\Documents and Settings\pc\Local Settings\Temporary Internet Files\Content.IE5\GCN0AJ6P\MCj04352420000[1].png"/>
            <p:cNvPicPr>
              <a:picLocks noChangeAspect="1" noChangeArrowheads="1"/>
            </p:cNvPicPr>
            <p:nvPr/>
          </p:nvPicPr>
          <p:blipFill>
            <a:blip r:embed="rId4" cstate="print"/>
            <a:srcRect/>
            <a:stretch>
              <a:fillRect/>
            </a:stretch>
          </p:blipFill>
          <p:spPr bwMode="auto">
            <a:xfrm flipH="1">
              <a:off x="3962400" y="4419600"/>
              <a:ext cx="1078354" cy="2133600"/>
            </a:xfrm>
            <a:prstGeom prst="rect">
              <a:avLst/>
            </a:prstGeom>
            <a:noFill/>
          </p:spPr>
        </p:pic>
        <p:pic>
          <p:nvPicPr>
            <p:cNvPr id="6" name="Picture 5" descr="C:\Documents and Settings\pc\Local Settings\Temporary Internet Files\Content.IE5\GCN0AJ6P\MCj02908650000[1].wmf"/>
            <p:cNvPicPr>
              <a:picLocks noChangeAspect="1" noChangeArrowheads="1"/>
            </p:cNvPicPr>
            <p:nvPr/>
          </p:nvPicPr>
          <p:blipFill>
            <a:blip r:embed="rId5" cstate="print"/>
            <a:srcRect/>
            <a:stretch>
              <a:fillRect/>
            </a:stretch>
          </p:blipFill>
          <p:spPr bwMode="auto">
            <a:xfrm>
              <a:off x="1447800" y="1219200"/>
              <a:ext cx="1139474" cy="1173178"/>
            </a:xfrm>
            <a:prstGeom prst="rect">
              <a:avLst/>
            </a:prstGeom>
            <a:noFill/>
          </p:spPr>
        </p:pic>
        <p:pic>
          <p:nvPicPr>
            <p:cNvPr id="2051" name="Picture 3" descr="C:\Documents and Settings\pc\Local Settings\Temporary Internet Files\Content.IE5\6A7O1M57\MCBD19743_0000[1].wmf"/>
            <p:cNvPicPr>
              <a:picLocks noChangeAspect="1" noChangeArrowheads="1"/>
            </p:cNvPicPr>
            <p:nvPr/>
          </p:nvPicPr>
          <p:blipFill>
            <a:blip r:embed="rId6" cstate="print"/>
            <a:srcRect/>
            <a:stretch>
              <a:fillRect/>
            </a:stretch>
          </p:blipFill>
          <p:spPr bwMode="auto">
            <a:xfrm>
              <a:off x="6781800" y="1219200"/>
              <a:ext cx="1324824" cy="1428164"/>
            </a:xfrm>
            <a:prstGeom prst="rect">
              <a:avLst/>
            </a:prstGeom>
            <a:noFill/>
          </p:spPr>
        </p:pic>
        <p:pic>
          <p:nvPicPr>
            <p:cNvPr id="2052" name="Picture 4" descr="C:\Documents and Settings\pc\Local Settings\Temporary Internet Files\Content.IE5\GCN0AJ6P\MCj04260480000[1].wmf"/>
            <p:cNvPicPr>
              <a:picLocks noChangeAspect="1" noChangeArrowheads="1"/>
            </p:cNvPicPr>
            <p:nvPr/>
          </p:nvPicPr>
          <p:blipFill>
            <a:blip r:embed="rId7" cstate="print"/>
            <a:srcRect/>
            <a:stretch>
              <a:fillRect/>
            </a:stretch>
          </p:blipFill>
          <p:spPr bwMode="auto">
            <a:xfrm>
              <a:off x="609600" y="3505200"/>
              <a:ext cx="1250950" cy="1339307"/>
            </a:xfrm>
            <a:prstGeom prst="rect">
              <a:avLst/>
            </a:prstGeom>
            <a:noFill/>
          </p:spPr>
        </p:pic>
        <p:sp>
          <p:nvSpPr>
            <p:cNvPr id="22" name="TextBox 21"/>
            <p:cNvSpPr txBox="1"/>
            <p:nvPr/>
          </p:nvSpPr>
          <p:spPr>
            <a:xfrm>
              <a:off x="920439" y="2438399"/>
              <a:ext cx="1768154" cy="856852"/>
            </a:xfrm>
            <a:prstGeom prst="rect">
              <a:avLst/>
            </a:prstGeom>
            <a:noFill/>
          </p:spPr>
          <p:txBody>
            <a:bodyPr wrap="none" rtlCol="0">
              <a:spAutoFit/>
            </a:bodyPr>
            <a:lstStyle/>
            <a:p>
              <a:r>
                <a:rPr lang="en-US" sz="1600" dirty="0" smtClean="0"/>
                <a:t>Threats</a:t>
              </a:r>
              <a:endParaRPr lang="en-US" sz="1600" dirty="0"/>
            </a:p>
          </p:txBody>
        </p:sp>
        <p:sp>
          <p:nvSpPr>
            <p:cNvPr id="23" name="TextBox 22"/>
            <p:cNvSpPr txBox="1"/>
            <p:nvPr/>
          </p:nvSpPr>
          <p:spPr>
            <a:xfrm>
              <a:off x="-239778" y="4876799"/>
              <a:ext cx="3021790" cy="856852"/>
            </a:xfrm>
            <a:prstGeom prst="rect">
              <a:avLst/>
            </a:prstGeom>
            <a:noFill/>
          </p:spPr>
          <p:txBody>
            <a:bodyPr wrap="none" rtlCol="0">
              <a:spAutoFit/>
            </a:bodyPr>
            <a:lstStyle/>
            <a:p>
              <a:r>
                <a:rPr lang="en-US" sz="1600" dirty="0" smtClean="0"/>
                <a:t>Vulnerabilities</a:t>
              </a:r>
              <a:endParaRPr lang="en-US" sz="1600" dirty="0"/>
            </a:p>
          </p:txBody>
        </p:sp>
        <p:sp>
          <p:nvSpPr>
            <p:cNvPr id="24" name="TextBox 23"/>
            <p:cNvSpPr txBox="1"/>
            <p:nvPr/>
          </p:nvSpPr>
          <p:spPr>
            <a:xfrm>
              <a:off x="6635311" y="2743199"/>
              <a:ext cx="2138816" cy="856852"/>
            </a:xfrm>
            <a:prstGeom prst="rect">
              <a:avLst/>
            </a:prstGeom>
            <a:noFill/>
          </p:spPr>
          <p:txBody>
            <a:bodyPr wrap="none" rtlCol="0">
              <a:spAutoFit/>
            </a:bodyPr>
            <a:lstStyle/>
            <a:p>
              <a:r>
                <a:rPr lang="en-US" sz="1600" dirty="0" smtClean="0"/>
                <a:t>Detection</a:t>
              </a:r>
              <a:endParaRPr lang="en-US" sz="1600" dirty="0"/>
            </a:p>
          </p:txBody>
        </p:sp>
        <p:sp>
          <p:nvSpPr>
            <p:cNvPr id="25" name="TextBox 24"/>
            <p:cNvSpPr txBox="1"/>
            <p:nvPr/>
          </p:nvSpPr>
          <p:spPr>
            <a:xfrm>
              <a:off x="6406110" y="5791200"/>
              <a:ext cx="2221525" cy="856852"/>
            </a:xfrm>
            <a:prstGeom prst="rect">
              <a:avLst/>
            </a:prstGeom>
            <a:noFill/>
          </p:spPr>
          <p:txBody>
            <a:bodyPr wrap="none" rtlCol="0">
              <a:spAutoFit/>
            </a:bodyPr>
            <a:lstStyle/>
            <a:p>
              <a:pPr algn="r"/>
              <a:r>
                <a:rPr lang="en-US" sz="1600" dirty="0" smtClean="0"/>
                <a:t>Response</a:t>
              </a:r>
              <a:endParaRPr lang="en-US" sz="1600" dirty="0"/>
            </a:p>
          </p:txBody>
        </p:sp>
        <p:sp>
          <p:nvSpPr>
            <p:cNvPr id="26" name="TextBox 25"/>
            <p:cNvSpPr txBox="1"/>
            <p:nvPr/>
          </p:nvSpPr>
          <p:spPr>
            <a:xfrm>
              <a:off x="2934209" y="6019800"/>
              <a:ext cx="2163322" cy="856852"/>
            </a:xfrm>
            <a:prstGeom prst="rect">
              <a:avLst/>
            </a:prstGeom>
            <a:noFill/>
          </p:spPr>
          <p:txBody>
            <a:bodyPr wrap="none" rtlCol="0">
              <a:spAutoFit/>
            </a:bodyPr>
            <a:lstStyle/>
            <a:p>
              <a:pPr algn="r"/>
              <a:r>
                <a:rPr lang="en-US" sz="1600" dirty="0" smtClean="0"/>
                <a:t>Platforms</a:t>
              </a:r>
              <a:endParaRPr lang="en-US" sz="1600" dirty="0"/>
            </a:p>
          </p:txBody>
        </p:sp>
        <p:cxnSp>
          <p:nvCxnSpPr>
            <p:cNvPr id="28" name="Straight Connector 27"/>
            <p:cNvCxnSpPr>
              <a:stCxn id="6" idx="3"/>
            </p:cNvCxnSpPr>
            <p:nvPr/>
          </p:nvCxnSpPr>
          <p:spPr bwMode="auto">
            <a:xfrm>
              <a:off x="2587274" y="1805789"/>
              <a:ext cx="1070326" cy="632611"/>
            </a:xfrm>
            <a:prstGeom prst="line">
              <a:avLst/>
            </a:prstGeom>
            <a:solidFill>
              <a:srgbClr val="FFCC99"/>
            </a:solidFill>
            <a:ln w="28575" cap="flat" cmpd="sng" algn="ctr">
              <a:solidFill>
                <a:srgbClr val="000000"/>
              </a:solidFill>
              <a:prstDash val="solid"/>
              <a:round/>
              <a:headEnd type="oval" w="med" len="med"/>
              <a:tailEnd type="oval" w="med" len="med"/>
            </a:ln>
            <a:effectLst/>
          </p:spPr>
        </p:cxnSp>
        <p:cxnSp>
          <p:nvCxnSpPr>
            <p:cNvPr id="29" name="Straight Connector 28"/>
            <p:cNvCxnSpPr/>
            <p:nvPr/>
          </p:nvCxnSpPr>
          <p:spPr bwMode="auto">
            <a:xfrm flipV="1">
              <a:off x="1905000" y="2438400"/>
              <a:ext cx="1752600" cy="1447802"/>
            </a:xfrm>
            <a:prstGeom prst="line">
              <a:avLst/>
            </a:prstGeom>
            <a:solidFill>
              <a:srgbClr val="FFCC99"/>
            </a:solidFill>
            <a:ln w="28575" cap="flat" cmpd="sng" algn="ctr">
              <a:solidFill>
                <a:srgbClr val="000000"/>
              </a:solidFill>
              <a:prstDash val="solid"/>
              <a:round/>
              <a:headEnd type="oval" w="med" len="med"/>
              <a:tailEnd type="oval" w="med" len="med"/>
            </a:ln>
            <a:effectLst/>
          </p:spPr>
        </p:cxnSp>
        <p:cxnSp>
          <p:nvCxnSpPr>
            <p:cNvPr id="31" name="Straight Connector 30"/>
            <p:cNvCxnSpPr>
              <a:stCxn id="32" idx="3"/>
            </p:cNvCxnSpPr>
            <p:nvPr/>
          </p:nvCxnSpPr>
          <p:spPr bwMode="auto">
            <a:xfrm flipV="1">
              <a:off x="5629275" y="1752601"/>
              <a:ext cx="1000125" cy="647699"/>
            </a:xfrm>
            <a:prstGeom prst="line">
              <a:avLst/>
            </a:prstGeom>
            <a:solidFill>
              <a:srgbClr val="FFCC99"/>
            </a:solidFill>
            <a:ln w="28575" cap="flat" cmpd="sng" algn="ctr">
              <a:solidFill>
                <a:srgbClr val="000000"/>
              </a:solidFill>
              <a:prstDash val="solid"/>
              <a:round/>
              <a:headEnd type="oval" w="med" len="med"/>
              <a:tailEnd type="oval" w="med" len="med"/>
            </a:ln>
            <a:effectLst/>
          </p:spPr>
        </p:cxnSp>
        <p:cxnSp>
          <p:nvCxnSpPr>
            <p:cNvPr id="34" name="Straight Connector 33"/>
            <p:cNvCxnSpPr>
              <a:endCxn id="2059" idx="0"/>
            </p:cNvCxnSpPr>
            <p:nvPr/>
          </p:nvCxnSpPr>
          <p:spPr bwMode="auto">
            <a:xfrm rot="5400000">
              <a:off x="3736690" y="3508090"/>
              <a:ext cx="1676397" cy="146623"/>
            </a:xfrm>
            <a:prstGeom prst="line">
              <a:avLst/>
            </a:prstGeom>
            <a:solidFill>
              <a:srgbClr val="FFCC99"/>
            </a:solidFill>
            <a:ln w="28575" cap="flat" cmpd="sng" algn="ctr">
              <a:solidFill>
                <a:srgbClr val="000000"/>
              </a:solidFill>
              <a:prstDash val="solid"/>
              <a:round/>
              <a:headEnd type="oval" w="med" len="med"/>
              <a:tailEnd type="oval" w="med" len="med"/>
            </a:ln>
            <a:effectLst/>
          </p:spPr>
        </p:cxnSp>
        <p:cxnSp>
          <p:nvCxnSpPr>
            <p:cNvPr id="36" name="Straight Connector 35"/>
            <p:cNvCxnSpPr>
              <a:stCxn id="32" idx="3"/>
              <a:endCxn id="2058" idx="1"/>
            </p:cNvCxnSpPr>
            <p:nvPr/>
          </p:nvCxnSpPr>
          <p:spPr bwMode="auto">
            <a:xfrm>
              <a:off x="5629275" y="2400300"/>
              <a:ext cx="1457325" cy="2577975"/>
            </a:xfrm>
            <a:prstGeom prst="line">
              <a:avLst/>
            </a:prstGeom>
            <a:solidFill>
              <a:srgbClr val="FFCC99"/>
            </a:solidFill>
            <a:ln w="28575" cap="flat" cmpd="sng" algn="ctr">
              <a:solidFill>
                <a:srgbClr val="000000"/>
              </a:solidFill>
              <a:prstDash val="solid"/>
              <a:round/>
              <a:headEnd type="oval" w="med" len="med"/>
              <a:tailEnd type="oval" w="med" len="med"/>
            </a:ln>
            <a:effectLst/>
          </p:spPr>
        </p:cxnSp>
        <p:pic>
          <p:nvPicPr>
            <p:cNvPr id="32" name="Picture 31" descr="Maec-logo.gif"/>
            <p:cNvPicPr>
              <a:picLocks noChangeAspect="1"/>
            </p:cNvPicPr>
            <p:nvPr/>
          </p:nvPicPr>
          <p:blipFill>
            <a:blip r:embed="rId8" cstate="print"/>
            <a:stretch>
              <a:fillRect/>
            </a:stretch>
          </p:blipFill>
          <p:spPr>
            <a:xfrm>
              <a:off x="3733800" y="2133600"/>
              <a:ext cx="1895475" cy="533400"/>
            </a:xfrm>
            <a:prstGeom prst="rect">
              <a:avLst/>
            </a:prstGeom>
            <a:ln>
              <a:noFill/>
            </a:ln>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MAEC Use Cases</a:t>
            </a:r>
            <a:endParaRPr lang="en-US" dirty="0"/>
          </a:p>
        </p:txBody>
      </p:sp>
      <p:sp>
        <p:nvSpPr>
          <p:cNvPr id="2" name="Content Placeholder 1"/>
          <p:cNvSpPr>
            <a:spLocks noGrp="1"/>
          </p:cNvSpPr>
          <p:nvPr>
            <p:ph idx="1"/>
          </p:nvPr>
        </p:nvSpPr>
        <p:spPr>
          <a:xfrm>
            <a:off x="304800" y="1143000"/>
            <a:ext cx="5029200" cy="457200"/>
          </a:xfrm>
        </p:spPr>
        <p:txBody>
          <a:bodyPr/>
          <a:lstStyle/>
          <a:p>
            <a:r>
              <a:rPr lang="en-US" dirty="0" smtClean="0"/>
              <a:t>Operational</a:t>
            </a:r>
          </a:p>
          <a:p>
            <a:endParaRPr lang="en-US" dirty="0" smtClean="0"/>
          </a:p>
          <a:p>
            <a:endParaRPr lang="en-US" dirty="0" smtClean="0"/>
          </a:p>
          <a:p>
            <a:endParaRPr lang="en-US" dirty="0" smtClean="0"/>
          </a:p>
          <a:p>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r>
              <a:rPr lang="en-US" dirty="0" smtClean="0"/>
              <a:t>Analysis</a:t>
            </a:r>
          </a:p>
          <a:p>
            <a:pPr lvl="1"/>
            <a:r>
              <a:rPr lang="en-US" dirty="0" smtClean="0"/>
              <a:t>Help Guide Analysis Process</a:t>
            </a:r>
          </a:p>
          <a:p>
            <a:pPr lvl="1"/>
            <a:r>
              <a:rPr lang="en-US" dirty="0" smtClean="0"/>
              <a:t>Standardized Tool Output</a:t>
            </a:r>
          </a:p>
          <a:p>
            <a:pPr lvl="1"/>
            <a:r>
              <a:rPr lang="en-US" dirty="0" smtClean="0"/>
              <a:t>Malware Repositories</a:t>
            </a:r>
          </a:p>
          <a:p>
            <a:pPr lvl="1"/>
            <a:endParaRPr lang="en-US" dirty="0" smtClean="0"/>
          </a:p>
          <a:p>
            <a:endParaRPr lang="en-US" dirty="0" smtClean="0"/>
          </a:p>
          <a:p>
            <a:endParaRPr lang="en-US" dirty="0" smtClean="0"/>
          </a:p>
          <a:p>
            <a:pPr>
              <a:buNone/>
            </a:pPr>
            <a:endParaRPr lang="en-US" dirty="0" smtClean="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5</a:t>
            </a:fld>
            <a:endParaRPr lang="en-US"/>
          </a:p>
        </p:txBody>
      </p:sp>
      <p:pic>
        <p:nvPicPr>
          <p:cNvPr id="4100" name="Picture 4"/>
          <p:cNvPicPr>
            <a:picLocks noChangeAspect="1" noChangeArrowheads="1"/>
          </p:cNvPicPr>
          <p:nvPr/>
        </p:nvPicPr>
        <p:blipFill>
          <a:blip r:embed="rId3" cstate="print"/>
          <a:srcRect/>
          <a:stretch>
            <a:fillRect/>
          </a:stretch>
        </p:blipFill>
        <p:spPr bwMode="auto">
          <a:xfrm>
            <a:off x="1295400" y="1600200"/>
            <a:ext cx="4201661" cy="2743200"/>
          </a:xfrm>
          <a:prstGeom prst="rect">
            <a:avLst/>
          </a:prstGeom>
          <a:noFill/>
          <a:ln w="9525">
            <a:noFill/>
            <a:miter lim="800000"/>
            <a:headEnd/>
            <a:tailEnd/>
          </a:ln>
          <a:effectLst/>
        </p:spPr>
      </p:pic>
      <p:pic>
        <p:nvPicPr>
          <p:cNvPr id="6" name="Picture 2"/>
          <p:cNvPicPr>
            <a:picLocks noChangeAspect="1" noChangeArrowheads="1"/>
          </p:cNvPicPr>
          <p:nvPr/>
        </p:nvPicPr>
        <p:blipFill>
          <a:blip r:embed="rId4" cstate="print"/>
          <a:srcRect/>
          <a:stretch>
            <a:fillRect/>
          </a:stretch>
        </p:blipFill>
        <p:spPr bwMode="auto">
          <a:xfrm>
            <a:off x="4572000" y="4800600"/>
            <a:ext cx="4104740" cy="969306"/>
          </a:xfrm>
          <a:prstGeom prst="rect">
            <a:avLst/>
          </a:prstGeom>
          <a:noFill/>
          <a:ln w="9525">
            <a:noFill/>
            <a:miter lim="800000"/>
            <a:headEnd/>
            <a:tailEnd/>
          </a:ln>
          <a:effectLst/>
        </p:spPr>
      </p:pic>
      <p:sp>
        <p:nvSpPr>
          <p:cNvPr id="7" name="Rectangle 6"/>
          <p:cNvSpPr/>
          <p:nvPr/>
        </p:nvSpPr>
        <p:spPr bwMode="auto">
          <a:xfrm>
            <a:off x="6400800" y="6096000"/>
            <a:ext cx="609600" cy="228600"/>
          </a:xfrm>
          <a:prstGeom prst="rect">
            <a:avLst/>
          </a:prstGeom>
          <a:gradFill flip="none" rotWithShape="1">
            <a:gsLst>
              <a:gs pos="0">
                <a:schemeClr val="accent1">
                  <a:lumMod val="25000"/>
                  <a:tint val="66000"/>
                  <a:satMod val="160000"/>
                </a:schemeClr>
              </a:gs>
              <a:gs pos="50000">
                <a:schemeClr val="accent1">
                  <a:lumMod val="25000"/>
                  <a:tint val="44500"/>
                  <a:satMod val="160000"/>
                </a:schemeClr>
              </a:gs>
              <a:gs pos="100000">
                <a:schemeClr val="accent1">
                  <a:lumMod val="25000"/>
                  <a:tint val="23500"/>
                  <a:satMod val="160000"/>
                </a:schemeClr>
              </a:gs>
            </a:gsLst>
            <a:lin ang="16200000" scaled="1"/>
            <a:tileRect/>
          </a:gra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lang="en-US" sz="1000" dirty="0" smtClean="0"/>
              <a:t>Tool</a:t>
            </a:r>
            <a:endParaRPr kumimoji="0" lang="en-US" sz="1000" b="1" i="0" u="none" strike="noStrike" cap="none" normalizeH="0" baseline="0" dirty="0" smtClean="0">
              <a:ln>
                <a:noFill/>
              </a:ln>
              <a:solidFill>
                <a:schemeClr val="tx1"/>
              </a:solidFill>
              <a:effectLst/>
              <a:latin typeface="Arial" charset="0"/>
            </a:endParaRPr>
          </a:p>
        </p:txBody>
      </p:sp>
      <p:sp>
        <p:nvSpPr>
          <p:cNvPr id="9" name="Rectangle 8"/>
          <p:cNvSpPr/>
          <p:nvPr/>
        </p:nvSpPr>
        <p:spPr bwMode="auto">
          <a:xfrm>
            <a:off x="6400800" y="4267200"/>
            <a:ext cx="609600" cy="228600"/>
          </a:xfrm>
          <a:prstGeom prst="rect">
            <a:avLst/>
          </a:prstGeom>
          <a:gradFill flip="none" rotWithShape="1">
            <a:gsLst>
              <a:gs pos="0">
                <a:schemeClr val="tx2">
                  <a:lumMod val="75000"/>
                  <a:tint val="66000"/>
                  <a:satMod val="160000"/>
                </a:schemeClr>
              </a:gs>
              <a:gs pos="50000">
                <a:schemeClr val="tx2">
                  <a:lumMod val="75000"/>
                  <a:tint val="44500"/>
                  <a:satMod val="160000"/>
                </a:schemeClr>
              </a:gs>
              <a:gs pos="100000">
                <a:schemeClr val="tx2">
                  <a:lumMod val="75000"/>
                  <a:tint val="23500"/>
                  <a:satMod val="160000"/>
                </a:schemeClr>
              </a:gs>
            </a:gsLst>
            <a:lin ang="16200000" scaled="1"/>
            <a:tileRect/>
          </a:gra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lang="en-US" sz="1000" dirty="0" smtClean="0"/>
              <a:t>Tool</a:t>
            </a:r>
            <a:endParaRPr kumimoji="0" lang="en-US" sz="1000" b="1" i="0" u="none" strike="noStrike" cap="none" normalizeH="0" baseline="0" dirty="0" smtClean="0">
              <a:ln>
                <a:noFill/>
              </a:ln>
              <a:solidFill>
                <a:schemeClr val="tx1"/>
              </a:solidFill>
              <a:effectLst/>
              <a:latin typeface="Arial" charset="0"/>
            </a:endParaRPr>
          </a:p>
        </p:txBody>
      </p:sp>
      <p:cxnSp>
        <p:nvCxnSpPr>
          <p:cNvPr id="11" name="Straight Arrow Connector 10"/>
          <p:cNvCxnSpPr/>
          <p:nvPr/>
        </p:nvCxnSpPr>
        <p:spPr bwMode="auto">
          <a:xfrm rot="5400000">
            <a:off x="6515894" y="5904706"/>
            <a:ext cx="380206" cy="794"/>
          </a:xfrm>
          <a:prstGeom prst="straightConnector1">
            <a:avLst/>
          </a:prstGeom>
          <a:solidFill>
            <a:srgbClr val="FFCC99"/>
          </a:solidFill>
          <a:ln w="15875" cap="flat" cmpd="sng" algn="ctr">
            <a:solidFill>
              <a:schemeClr val="tx2">
                <a:lumMod val="75000"/>
              </a:schemeClr>
            </a:solidFill>
            <a:prstDash val="solid"/>
            <a:round/>
            <a:headEnd type="stealth" w="med" len="med"/>
            <a:tailEnd type="stealth"/>
          </a:ln>
          <a:effectLst/>
        </p:spPr>
      </p:cxnSp>
      <p:cxnSp>
        <p:nvCxnSpPr>
          <p:cNvPr id="13" name="Straight Arrow Connector 12"/>
          <p:cNvCxnSpPr/>
          <p:nvPr/>
        </p:nvCxnSpPr>
        <p:spPr bwMode="auto">
          <a:xfrm rot="5400000" flipH="1" flipV="1">
            <a:off x="6515100" y="4686300"/>
            <a:ext cx="381000" cy="1588"/>
          </a:xfrm>
          <a:prstGeom prst="straightConnector1">
            <a:avLst/>
          </a:prstGeom>
          <a:solidFill>
            <a:srgbClr val="FFCC99"/>
          </a:solidFill>
          <a:ln w="19050" cap="flat" cmpd="sng" algn="ctr">
            <a:solidFill>
              <a:schemeClr val="tx2">
                <a:lumMod val="75000"/>
              </a:schemeClr>
            </a:solidFill>
            <a:prstDash val="solid"/>
            <a:round/>
            <a:headEnd type="stealth" w="med" len="med"/>
            <a:tailEnd type="stealth"/>
          </a:ln>
          <a:effectLst/>
        </p:spPr>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MAEC Overview</a:t>
            </a:r>
            <a:endParaRPr lang="en-US" dirty="0"/>
          </a:p>
        </p:txBody>
      </p:sp>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6</a:t>
            </a:fld>
            <a:endParaRPr lang="en-US"/>
          </a:p>
        </p:txBody>
      </p:sp>
      <p:pic>
        <p:nvPicPr>
          <p:cNvPr id="1026" name="Picture 2"/>
          <p:cNvPicPr>
            <a:picLocks noChangeAspect="1" noChangeArrowheads="1"/>
          </p:cNvPicPr>
          <p:nvPr/>
        </p:nvPicPr>
        <p:blipFill>
          <a:blip r:embed="rId3" cstate="print"/>
          <a:srcRect/>
          <a:stretch>
            <a:fillRect/>
          </a:stretch>
        </p:blipFill>
        <p:spPr bwMode="auto">
          <a:xfrm>
            <a:off x="914400" y="990600"/>
            <a:ext cx="7499840" cy="548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MAEC Schema v 1.1 Overview</a:t>
            </a:r>
            <a:endParaRPr lang="en-US" dirty="0"/>
          </a:p>
        </p:txBody>
      </p:sp>
      <p:graphicFrame>
        <p:nvGraphicFramePr>
          <p:cNvPr id="5" name="Content Placeholder 4"/>
          <p:cNvGraphicFramePr>
            <a:graphicFrameLocks noGrp="1"/>
          </p:cNvGraphicFramePr>
          <p:nvPr>
            <p:ph idx="1"/>
          </p:nvPr>
        </p:nvGraphicFramePr>
        <p:xfrm>
          <a:off x="304800" y="1143000"/>
          <a:ext cx="85344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MAEC Schema v 1.1 Objects</a:t>
            </a:r>
            <a:endParaRPr lang="en-US" dirty="0"/>
          </a:p>
        </p:txBody>
      </p:sp>
      <p:graphicFrame>
        <p:nvGraphicFramePr>
          <p:cNvPr id="5" name="Content Placeholder 4"/>
          <p:cNvGraphicFramePr>
            <a:graphicFrameLocks noGrp="1"/>
          </p:cNvGraphicFramePr>
          <p:nvPr>
            <p:ph idx="1"/>
          </p:nvPr>
        </p:nvGraphicFramePr>
        <p:xfrm>
          <a:off x="457200" y="1295400"/>
          <a:ext cx="7696200" cy="4762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8</a:t>
            </a:fld>
            <a:endParaRPr lang="en-US"/>
          </a:p>
        </p:txBody>
      </p:sp>
      <p:grpSp>
        <p:nvGrpSpPr>
          <p:cNvPr id="8" name="Group 7"/>
          <p:cNvGrpSpPr/>
          <p:nvPr/>
        </p:nvGrpSpPr>
        <p:grpSpPr>
          <a:xfrm>
            <a:off x="5410200" y="1295400"/>
            <a:ext cx="2185214" cy="2137962"/>
            <a:chOff x="6958786" y="2057400"/>
            <a:chExt cx="2185214" cy="2137962"/>
          </a:xfrm>
        </p:grpSpPr>
        <p:sp>
          <p:nvSpPr>
            <p:cNvPr id="6" name="Rectangle 5"/>
            <p:cNvSpPr/>
            <p:nvPr/>
          </p:nvSpPr>
          <p:spPr bwMode="auto">
            <a:xfrm>
              <a:off x="7315200" y="2057400"/>
              <a:ext cx="1447800" cy="1828800"/>
            </a:xfrm>
            <a:prstGeom prst="rect">
              <a:avLst/>
            </a:prstGeom>
            <a:blipFill dpi="0" rotWithShape="1">
              <a:blip r:embed="rId7" cstate="print">
                <a:alphaModFix amt="65000"/>
              </a:blip>
              <a:srcRect/>
              <a:stretch>
                <a:fillRect/>
              </a:stretch>
            </a:blipFill>
            <a:ln w="6350">
              <a:noFill/>
              <a:miter lim="800000"/>
              <a:headEnd/>
              <a:tailEnd/>
            </a:ln>
          </p:spPr>
          <p:txBody>
            <a:bodyPr wrap="none" rtlCol="0" anchor="ctr"/>
            <a:lstStyle/>
            <a:p>
              <a:pPr algn="ctr" eaLnBrk="0" hangingPunct="0">
                <a:buClr>
                  <a:srgbClr val="FDAA03"/>
                </a:buClr>
              </a:pPr>
              <a:endParaRPr lang="en-US"/>
            </a:p>
          </p:txBody>
        </p:sp>
        <p:sp>
          <p:nvSpPr>
            <p:cNvPr id="7" name="TextBox 6"/>
            <p:cNvSpPr txBox="1"/>
            <p:nvPr/>
          </p:nvSpPr>
          <p:spPr>
            <a:xfrm>
              <a:off x="6958786" y="3810000"/>
              <a:ext cx="2185214" cy="385362"/>
            </a:xfrm>
            <a:prstGeom prst="rect">
              <a:avLst/>
            </a:prstGeom>
            <a:noFill/>
          </p:spPr>
          <p:txBody>
            <a:bodyPr wrap="none" rtlCol="0">
              <a:spAutoFit/>
            </a:bodyPr>
            <a:lstStyle/>
            <a:p>
              <a:r>
                <a:rPr lang="en-US" dirty="0" smtClean="0">
                  <a:solidFill>
                    <a:schemeClr val="tx2">
                      <a:lumMod val="50000"/>
                    </a:schemeClr>
                  </a:solidFill>
                </a:rPr>
                <a:t>ICSG Malware WG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304800"/>
            <a:ext cx="7162800" cy="533400"/>
          </a:xfrm>
        </p:spPr>
        <p:txBody>
          <a:bodyPr/>
          <a:lstStyle/>
          <a:p>
            <a:r>
              <a:rPr lang="en-US" dirty="0" smtClean="0"/>
              <a:t>Common Cyber Observables Schema</a:t>
            </a:r>
            <a:endParaRPr lang="en-US" dirty="0"/>
          </a:p>
        </p:txBody>
      </p:sp>
      <p:graphicFrame>
        <p:nvGraphicFramePr>
          <p:cNvPr id="8" name="Content Placeholder 7"/>
          <p:cNvGraphicFramePr>
            <a:graphicFrameLocks noGrp="1"/>
          </p:cNvGraphicFramePr>
          <p:nvPr>
            <p:ph sz="half" idx="1"/>
          </p:nvPr>
        </p:nvGraphicFramePr>
        <p:xfrm>
          <a:off x="571500" y="1371600"/>
          <a:ext cx="8191500" cy="4752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r>
              <a:rPr lang="en-US" smtClean="0"/>
              <a:t>Page  </a:t>
            </a:r>
            <a:fld id="{E40CCABB-9BBC-49C5-99B3-2E0B57D184A5}" type="slidenum">
              <a:rPr lang="en-US" smtClean="0"/>
              <a:pPr/>
              <a:t>9</a:t>
            </a:fld>
            <a:endParaRPr lang="en-US"/>
          </a:p>
        </p:txBody>
      </p:sp>
      <p:pic>
        <p:nvPicPr>
          <p:cNvPr id="10" name="Picture 13" descr="capec_logo"/>
          <p:cNvPicPr>
            <a:picLocks noChangeAspect="1" noChangeArrowheads="1"/>
          </p:cNvPicPr>
          <p:nvPr/>
        </p:nvPicPr>
        <p:blipFill>
          <a:blip r:embed="rId8" cstate="print"/>
          <a:srcRect/>
          <a:stretch>
            <a:fillRect/>
          </a:stretch>
        </p:blipFill>
        <p:spPr bwMode="auto">
          <a:xfrm>
            <a:off x="457200" y="2286000"/>
            <a:ext cx="1600200" cy="560633"/>
          </a:xfrm>
          <a:prstGeom prst="rect">
            <a:avLst/>
          </a:prstGeom>
          <a:noFill/>
          <a:ln w="9525">
            <a:noFill/>
            <a:miter lim="800000"/>
            <a:headEnd/>
            <a:tailEnd/>
          </a:ln>
        </p:spPr>
      </p:pic>
      <p:pic>
        <p:nvPicPr>
          <p:cNvPr id="14" name="Picture 3"/>
          <p:cNvPicPr>
            <a:picLocks noChangeAspect="1" noChangeArrowheads="1"/>
          </p:cNvPicPr>
          <p:nvPr/>
        </p:nvPicPr>
        <p:blipFill>
          <a:blip r:embed="rId9" cstate="print"/>
          <a:srcRect/>
          <a:stretch>
            <a:fillRect/>
          </a:stretch>
        </p:blipFill>
        <p:spPr bwMode="auto">
          <a:xfrm>
            <a:off x="3657600" y="1676400"/>
            <a:ext cx="1566862" cy="441325"/>
          </a:xfrm>
          <a:prstGeom prst="rect">
            <a:avLst/>
          </a:prstGeom>
          <a:noFill/>
          <a:ln w="9525">
            <a:noFill/>
            <a:miter lim="800000"/>
            <a:headEnd/>
            <a:tailEnd/>
          </a:ln>
        </p:spPr>
      </p:pic>
      <p:pic>
        <p:nvPicPr>
          <p:cNvPr id="17" name="Picture 47"/>
          <p:cNvPicPr>
            <a:picLocks noChangeAspect="1"/>
          </p:cNvPicPr>
          <p:nvPr/>
        </p:nvPicPr>
        <p:blipFill>
          <a:blip r:embed="rId10" cstate="print"/>
          <a:srcRect/>
          <a:stretch>
            <a:fillRect/>
          </a:stretch>
        </p:blipFill>
        <p:spPr bwMode="auto">
          <a:xfrm>
            <a:off x="3276600" y="5181600"/>
            <a:ext cx="1208707" cy="573448"/>
          </a:xfrm>
          <a:prstGeom prst="rect">
            <a:avLst/>
          </a:prstGeom>
          <a:noFill/>
          <a:ln w="9525">
            <a:noFill/>
            <a:miter lim="800000"/>
            <a:headEnd/>
            <a:tailEnd/>
          </a:ln>
        </p:spPr>
      </p:pic>
      <p:sp>
        <p:nvSpPr>
          <p:cNvPr id="23" name="Curved Left Arrow 22"/>
          <p:cNvSpPr/>
          <p:nvPr/>
        </p:nvSpPr>
        <p:spPr bwMode="auto">
          <a:xfrm>
            <a:off x="7467600" y="1828800"/>
            <a:ext cx="1219200" cy="1828800"/>
          </a:xfrm>
          <a:prstGeom prst="curvedLeftArrow">
            <a:avLst/>
          </a:prstGeom>
          <a:solidFill>
            <a:schemeClr val="accent1">
              <a:lumMod val="60000"/>
              <a:lumOff val="40000"/>
            </a:schemeClr>
          </a:solidFill>
          <a:ln w="6350">
            <a:solidFill>
              <a:schemeClr val="tx1"/>
            </a:solidFill>
            <a:miter lim="800000"/>
            <a:headEnd/>
            <a:tailEnd/>
          </a:ln>
        </p:spPr>
        <p:txBody>
          <a:bodyPr wrap="none" rtlCol="0" anchor="ctr"/>
          <a:lstStyle/>
          <a:p>
            <a:pPr algn="ctr" eaLnBrk="0" hangingPunct="0">
              <a:buClr>
                <a:srgbClr val="FDAA03"/>
              </a:buClr>
            </a:pPr>
            <a:endParaRPr lang="en-US"/>
          </a:p>
        </p:txBody>
      </p:sp>
      <p:grpSp>
        <p:nvGrpSpPr>
          <p:cNvPr id="20" name="Group 19"/>
          <p:cNvGrpSpPr/>
          <p:nvPr/>
        </p:nvGrpSpPr>
        <p:grpSpPr>
          <a:xfrm>
            <a:off x="6858000" y="1676400"/>
            <a:ext cx="1967206" cy="1257551"/>
            <a:chOff x="6360049" y="2057400"/>
            <a:chExt cx="3382687" cy="2509981"/>
          </a:xfrm>
        </p:grpSpPr>
        <p:sp>
          <p:nvSpPr>
            <p:cNvPr id="21" name="Rectangle 20"/>
            <p:cNvSpPr/>
            <p:nvPr/>
          </p:nvSpPr>
          <p:spPr bwMode="auto">
            <a:xfrm>
              <a:off x="7315200" y="2057400"/>
              <a:ext cx="1447800" cy="1828800"/>
            </a:xfrm>
            <a:prstGeom prst="rect">
              <a:avLst/>
            </a:prstGeom>
            <a:blipFill dpi="0" rotWithShape="1">
              <a:blip r:embed="rId11" cstate="print">
                <a:alphaModFix amt="65000"/>
              </a:blip>
              <a:srcRect/>
              <a:stretch>
                <a:fillRect/>
              </a:stretch>
            </a:blipFill>
            <a:ln w="6350">
              <a:noFill/>
              <a:miter lim="800000"/>
              <a:headEnd/>
              <a:tailEnd/>
            </a:ln>
          </p:spPr>
          <p:txBody>
            <a:bodyPr wrap="none" rtlCol="0" anchor="ctr"/>
            <a:lstStyle/>
            <a:p>
              <a:pPr algn="ctr" eaLnBrk="0" hangingPunct="0">
                <a:buClr>
                  <a:srgbClr val="FDAA03"/>
                </a:buClr>
              </a:pPr>
              <a:endParaRPr lang="en-US"/>
            </a:p>
          </p:txBody>
        </p:sp>
        <p:sp>
          <p:nvSpPr>
            <p:cNvPr id="22" name="TextBox 21"/>
            <p:cNvSpPr txBox="1"/>
            <p:nvPr/>
          </p:nvSpPr>
          <p:spPr>
            <a:xfrm>
              <a:off x="6360049" y="3810000"/>
              <a:ext cx="3382687" cy="757381"/>
            </a:xfrm>
            <a:prstGeom prst="rect">
              <a:avLst/>
            </a:prstGeom>
            <a:noFill/>
          </p:spPr>
          <p:txBody>
            <a:bodyPr wrap="none" rtlCol="0">
              <a:spAutoFit/>
            </a:bodyPr>
            <a:lstStyle/>
            <a:p>
              <a:r>
                <a:rPr lang="en-US" sz="1600" dirty="0" smtClean="0">
                  <a:solidFill>
                    <a:schemeClr val="tx2">
                      <a:lumMod val="50000"/>
                    </a:schemeClr>
                  </a:solidFill>
                </a:rPr>
                <a:t>ICSG Malware WG</a:t>
              </a:r>
            </a:p>
          </p:txBody>
        </p:sp>
      </p:grpSp>
      <p:sp>
        <p:nvSpPr>
          <p:cNvPr id="24" name="Curved Left Arrow 23"/>
          <p:cNvSpPr/>
          <p:nvPr/>
        </p:nvSpPr>
        <p:spPr bwMode="auto">
          <a:xfrm flipV="1">
            <a:off x="7315200" y="3810000"/>
            <a:ext cx="1219200" cy="1828800"/>
          </a:xfrm>
          <a:prstGeom prst="curvedLeftArrow">
            <a:avLst/>
          </a:prstGeom>
          <a:solidFill>
            <a:schemeClr val="accent1">
              <a:lumMod val="60000"/>
              <a:lumOff val="40000"/>
            </a:schemeClr>
          </a:solidFill>
          <a:ln w="6350">
            <a:solidFill>
              <a:schemeClr val="tx1"/>
            </a:solidFill>
            <a:miter lim="800000"/>
            <a:headEnd/>
            <a:tailEnd/>
          </a:ln>
        </p:spPr>
        <p:txBody>
          <a:bodyPr wrap="none" rtlCol="0" anchor="ctr"/>
          <a:lstStyle/>
          <a:p>
            <a:pPr algn="ctr" eaLnBrk="0" hangingPunct="0">
              <a:buClr>
                <a:srgbClr val="FDAA03"/>
              </a:buClr>
            </a:pPr>
            <a:endParaRPr lang="en-US"/>
          </a:p>
        </p:txBody>
      </p:sp>
      <p:pic>
        <p:nvPicPr>
          <p:cNvPr id="30" name="Picture 29"/>
          <p:cNvPicPr>
            <a:picLocks noChangeAspect="1"/>
          </p:cNvPicPr>
          <p:nvPr/>
        </p:nvPicPr>
        <p:blipFill>
          <a:blip r:embed="rId12" cstate="print"/>
          <a:stretch>
            <a:fillRect/>
          </a:stretch>
        </p:blipFill>
        <p:spPr>
          <a:xfrm>
            <a:off x="7010400" y="4419600"/>
            <a:ext cx="1965961" cy="302455"/>
          </a:xfrm>
          <a:prstGeom prst="rect">
            <a:avLst/>
          </a:prstGeom>
        </p:spPr>
      </p:pic>
      <p:sp>
        <p:nvSpPr>
          <p:cNvPr id="31" name="TextBox 30"/>
          <p:cNvSpPr txBox="1"/>
          <p:nvPr/>
        </p:nvSpPr>
        <p:spPr>
          <a:xfrm>
            <a:off x="7467600" y="4648200"/>
            <a:ext cx="1039067" cy="379463"/>
          </a:xfrm>
          <a:prstGeom prst="rect">
            <a:avLst/>
          </a:prstGeom>
          <a:noFill/>
        </p:spPr>
        <p:txBody>
          <a:bodyPr wrap="none" rtlCol="0">
            <a:spAutoFit/>
          </a:bodyPr>
          <a:lstStyle/>
          <a:p>
            <a:r>
              <a:rPr lang="en-US" sz="1600" dirty="0" err="1" smtClean="0">
                <a:solidFill>
                  <a:schemeClr val="accent2">
                    <a:lumMod val="75000"/>
                  </a:schemeClr>
                </a:solidFill>
              </a:rPr>
              <a:t>openIOC</a:t>
            </a:r>
            <a:endParaRPr lang="en-US" sz="1600" dirty="0">
              <a:solidFill>
                <a:schemeClr val="accent2">
                  <a:lumMod val="7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S SEDI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66"/>
        </a:solidFill>
        <a:ln w="6350">
          <a:solidFill>
            <a:schemeClr val="tx1"/>
          </a:solidFill>
          <a:miter lim="800000"/>
          <a:headEnd/>
          <a:tailEnd/>
        </a:ln>
      </a:spPr>
      <a:bodyPr wrap="none" anchor="ctr"/>
      <a:lstStyle>
        <a:defPPr algn="ctr" eaLnBrk="0" hangingPunct="0">
          <a:buClr>
            <a:srgbClr val="FDAA03"/>
          </a:buClr>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mitrebrief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rebrief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rebrief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rebrief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rebrief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rebrief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rebrief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itrebriefing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customXsn xmlns="http://schemas.microsoft.com/office/2006/metadata/customXsn">
  <xsnLocation/>
  <cached>True</cached>
  <openByDefault>True</openByDefault>
  <xsnScope/>
</customXsn>
</file>

<file path=customXml/item2.xml><?xml version="1.0" encoding="utf-8"?>
<p:properties xmlns:p="http://schemas.microsoft.com/office/2006/metadata/properties" xmlns:xsi="http://www.w3.org/2001/XMLSchema-instance">
  <documentManagement>
    <MITRE_x0020_Sensitivity xmlns="http://schemas.microsoft.com/sharepoint/v3">Public Information</MITRE_x0020_Sensitivity>
    <_Contributor xmlns="http://schemas.microsoft.com/sharepoint/v3/fields">Ivan Kirillov, Robert A Martin, Desiree Beck</_Contributor>
    <Release_x0020_Statement xmlns="http://schemas.microsoft.com/sharepoint/v3">Approved for Public Release</Release_x0020_Statement>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MITRE Work" ma:contentTypeID="0x010100823A99C636F7423283FB0D200866C6130088DC33E87C6AF248ADA649AF23EB5F8D" ma:contentTypeVersion="0" ma:contentTypeDescription="Materials and documents that contain MITRE authored content and other content directly attributable to MITRE and its work" ma:contentTypeScope="" ma:versionID="4c85d499de78d2ca64720ab725608452">
  <xsd:schema xmlns:xsd="http://www.w3.org/2001/XMLSchema" xmlns:p="http://schemas.microsoft.com/office/2006/metadata/properties" xmlns:ns1="http://schemas.microsoft.com/sharepoint/v3" xmlns:ns2="http://schemas.microsoft.com/sharepoint/v3/fields" targetNamespace="http://schemas.microsoft.com/office/2006/metadata/properties" ma:root="true" ma:fieldsID="c4a7a31472296cf49e6db98b90eb8398" ns1:_="" ns2:_="">
    <xsd:import namespace="http://schemas.microsoft.com/sharepoint/v3"/>
    <xsd:import namespace="http://schemas.microsoft.com/sharepoint/v3/fields"/>
    <xsd:element name="properties">
      <xsd:complexType>
        <xsd:sequence>
          <xsd:element name="documentManagement">
            <xsd:complexType>
              <xsd:all>
                <xsd:element ref="ns2:_Contributor" minOccurs="0"/>
                <xsd:element ref="ns1:MITRE_x0020_Sensitivity"/>
                <xsd:element ref="ns1:Release_x0020_Statement"/>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_Contributor" ma:index="9" nillable="true" ma:displayName="Contributor" ma:description="One or more people or organizations that contributed to this resource" ma:internalName="_Contributor">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1FFBA16-77E3-41CB-96A7-2808CFB8C09B}">
  <ds:schemaRefs>
    <ds:schemaRef ds:uri="http://schemas.microsoft.com/office/2006/metadata/customXsn"/>
  </ds:schemaRefs>
</ds:datastoreItem>
</file>

<file path=customXml/itemProps2.xml><?xml version="1.0" encoding="utf-8"?>
<ds:datastoreItem xmlns:ds="http://schemas.openxmlformats.org/officeDocument/2006/customXml" ds:itemID="{6011E5F6-85AB-45EB-8FFC-042EC0C55FC2}">
  <ds:schemaRefs>
    <ds:schemaRef ds:uri="http://schemas.microsoft.com/office/2006/metadata/properties"/>
    <ds:schemaRef ds:uri="http://schemas.microsoft.com/sharepoint/v3"/>
    <ds:schemaRef ds:uri="http://schemas.microsoft.com/sharepoint/v3/fields"/>
  </ds:schemaRefs>
</ds:datastoreItem>
</file>

<file path=customXml/itemProps3.xml><?xml version="1.0" encoding="utf-8"?>
<ds:datastoreItem xmlns:ds="http://schemas.openxmlformats.org/officeDocument/2006/customXml" ds:itemID="{C52D0652-F5B6-417F-8844-4199DF157737}">
  <ds:schemaRefs>
    <ds:schemaRef ds:uri="http://schemas.microsoft.com/sharepoint/v3/contenttype/forms"/>
  </ds:schemaRefs>
</ds:datastoreItem>
</file>

<file path=customXml/itemProps4.xml><?xml version="1.0" encoding="utf-8"?>
<ds:datastoreItem xmlns:ds="http://schemas.openxmlformats.org/officeDocument/2006/customXml" ds:itemID="{72496717-0A23-4FE6-B51E-6EAE62FB16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13186</TotalTime>
  <Words>1639</Words>
  <Application>Microsoft Office PowerPoint</Application>
  <PresentationFormat>On-screen Show (4:3)</PresentationFormat>
  <Paragraphs>265</Paragraphs>
  <Slides>19</Slides>
  <Notes>13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HS SEDI Template v2</vt:lpstr>
      <vt:lpstr>PowerPoint Presentation</vt:lpstr>
      <vt:lpstr>Why Do We Need to Develop Standards for Malware?</vt:lpstr>
      <vt:lpstr>Background</vt:lpstr>
      <vt:lpstr>Malware Attribute Enumeration and Characterization (MAEC)</vt:lpstr>
      <vt:lpstr>MAEC Use Cases</vt:lpstr>
      <vt:lpstr>MAEC Overview</vt:lpstr>
      <vt:lpstr>MAEC Schema v 1.1 Overview</vt:lpstr>
      <vt:lpstr>MAEC Schema v 1.1 Objects</vt:lpstr>
      <vt:lpstr>Common Cyber Observables Schema</vt:lpstr>
      <vt:lpstr>Community Engagement</vt:lpstr>
      <vt:lpstr>MAEC Schema Roadmap</vt:lpstr>
      <vt:lpstr>Use Case: Host Based Detection</vt:lpstr>
      <vt:lpstr>Real World Example: MAEC &amp; Zeus</vt:lpstr>
      <vt:lpstr>MAEC &amp; OVAL today</vt:lpstr>
      <vt:lpstr>MAEC Requested OVAL Capabilities I </vt:lpstr>
      <vt:lpstr>MAEC Requested OVAL Capabilities II</vt:lpstr>
      <vt:lpstr>Requested Future OVAL Capabilities III </vt:lpstr>
      <vt:lpstr>PowerPoint Presentation</vt:lpstr>
      <vt:lpstr>References</vt:lpstr>
    </vt:vector>
  </TitlesOfParts>
  <Manager/>
  <Company>The MITRE Corporation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MAEC</dc:title>
  <dc:subject/>
  <dc:creator>Penny Chase</dc:creator>
  <cp:keywords/>
  <dc:description/>
  <cp:lastModifiedBy>Jonathan Baker</cp:lastModifiedBy>
  <cp:revision>515</cp:revision>
  <dcterms:created xsi:type="dcterms:W3CDTF">2009-10-16T16:59:53Z</dcterms:created>
  <dcterms:modified xsi:type="dcterms:W3CDTF">2011-03-27T21:11:41Z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0x010100823A99C636F7423283FB0D200866C6130088DC33E87C6AF248ADA649AF23EB5F8D</vt:lpwstr>
  </property>
</Properties>
</file>